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67" r:id="rId2"/>
    <p:sldId id="399" r:id="rId3"/>
    <p:sldId id="409" r:id="rId4"/>
    <p:sldId id="337" r:id="rId5"/>
    <p:sldId id="410" r:id="rId6"/>
    <p:sldId id="385" r:id="rId7"/>
    <p:sldId id="400" r:id="rId8"/>
    <p:sldId id="401" r:id="rId9"/>
    <p:sldId id="402" r:id="rId10"/>
    <p:sldId id="382" r:id="rId11"/>
    <p:sldId id="339" r:id="rId12"/>
    <p:sldId id="403" r:id="rId13"/>
    <p:sldId id="404" r:id="rId14"/>
    <p:sldId id="389" r:id="rId15"/>
    <p:sldId id="405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406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350" r:id="rId32"/>
    <p:sldId id="407" r:id="rId33"/>
    <p:sldId id="408" r:id="rId34"/>
    <p:sldId id="419" r:id="rId35"/>
    <p:sldId id="420" r:id="rId36"/>
    <p:sldId id="421" r:id="rId37"/>
    <p:sldId id="422" r:id="rId38"/>
    <p:sldId id="411" r:id="rId39"/>
    <p:sldId id="423" r:id="rId40"/>
    <p:sldId id="424" r:id="rId41"/>
    <p:sldId id="425" r:id="rId42"/>
    <p:sldId id="357" r:id="rId43"/>
    <p:sldId id="426" r:id="rId44"/>
    <p:sldId id="427" r:id="rId45"/>
    <p:sldId id="428" r:id="rId46"/>
    <p:sldId id="381" r:id="rId47"/>
  </p:sldIdLst>
  <p:sldSz cx="9144000" cy="5143500" type="screen16x9"/>
  <p:notesSz cx="9144000" cy="6858000"/>
  <p:defaultTextStyle>
    <a:defPPr>
      <a:defRPr lang="es-MX"/>
    </a:defPPr>
    <a:lvl1pPr marL="0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C97DA-3B79-4414-819B-E6BF1B1EB3B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4F61619-F287-4158-9600-90FCDA3C4D9C}">
      <dgm:prSet phldrT="[Texto]"/>
      <dgm:spPr/>
      <dgm:t>
        <a:bodyPr/>
        <a:lstStyle/>
        <a:p>
          <a:r>
            <a:rPr lang="es-ES" dirty="0"/>
            <a:t>Autoridades Auxiliares</a:t>
          </a:r>
        </a:p>
      </dgm:t>
    </dgm:pt>
    <dgm:pt modelId="{4D074DE3-4ECE-40D4-91EC-A88BFDA24769}" type="parTrans" cxnId="{AE9B247D-8046-4A42-AE7F-127BD6687DB4}">
      <dgm:prSet/>
      <dgm:spPr/>
      <dgm:t>
        <a:bodyPr/>
        <a:lstStyle/>
        <a:p>
          <a:endParaRPr lang="es-ES"/>
        </a:p>
      </dgm:t>
    </dgm:pt>
    <dgm:pt modelId="{FE2E4589-4CB1-4ABD-B0F7-280E73ECAA79}" type="sibTrans" cxnId="{AE9B247D-8046-4A42-AE7F-127BD6687DB4}">
      <dgm:prSet/>
      <dgm:spPr/>
      <dgm:t>
        <a:bodyPr/>
        <a:lstStyle/>
        <a:p>
          <a:endParaRPr lang="es-ES"/>
        </a:p>
      </dgm:t>
    </dgm:pt>
    <dgm:pt modelId="{2F83E801-D87C-4C08-8FED-D39D97912217}">
      <dgm:prSet phldrT="[Texto]"/>
      <dgm:spPr/>
      <dgm:t>
        <a:bodyPr/>
        <a:lstStyle/>
        <a:p>
          <a:r>
            <a:rPr lang="es-ES" dirty="0"/>
            <a:t>Definen prioridades en Obras y Servicios</a:t>
          </a:r>
        </a:p>
      </dgm:t>
    </dgm:pt>
    <dgm:pt modelId="{9C7828EF-591D-4C11-9070-FFC796CE56F6}" type="parTrans" cxnId="{5C4CBCFC-A1E0-4485-9698-2341F324BA14}">
      <dgm:prSet/>
      <dgm:spPr/>
      <dgm:t>
        <a:bodyPr/>
        <a:lstStyle/>
        <a:p>
          <a:endParaRPr lang="es-ES"/>
        </a:p>
      </dgm:t>
    </dgm:pt>
    <dgm:pt modelId="{2C04018D-A344-42E8-B813-4BDF12BD1FFD}" type="sibTrans" cxnId="{5C4CBCFC-A1E0-4485-9698-2341F324BA14}">
      <dgm:prSet/>
      <dgm:spPr/>
      <dgm:t>
        <a:bodyPr/>
        <a:lstStyle/>
        <a:p>
          <a:endParaRPr lang="es-ES"/>
        </a:p>
      </dgm:t>
    </dgm:pt>
    <dgm:pt modelId="{79B2030C-1388-402B-86F7-5DCED40B3A1F}">
      <dgm:prSet phldrT="[Texto]"/>
      <dgm:spPr/>
      <dgm:t>
        <a:bodyPr/>
        <a:lstStyle/>
        <a:p>
          <a:r>
            <a:rPr lang="es-ES" dirty="0"/>
            <a:t>Informan</a:t>
          </a:r>
        </a:p>
      </dgm:t>
    </dgm:pt>
    <dgm:pt modelId="{54CF3F1D-A1FD-4270-9B8B-CE5DB6D2A0A0}" type="parTrans" cxnId="{B7E5E63F-548F-4492-84C4-54F0D43431D4}">
      <dgm:prSet/>
      <dgm:spPr/>
      <dgm:t>
        <a:bodyPr/>
        <a:lstStyle/>
        <a:p>
          <a:endParaRPr lang="es-ES"/>
        </a:p>
      </dgm:t>
    </dgm:pt>
    <dgm:pt modelId="{789A0FD4-4666-4AF3-89BD-0D0F15BC851C}" type="sibTrans" cxnId="{B7E5E63F-548F-4492-84C4-54F0D43431D4}">
      <dgm:prSet/>
      <dgm:spPr/>
      <dgm:t>
        <a:bodyPr/>
        <a:lstStyle/>
        <a:p>
          <a:endParaRPr lang="es-ES"/>
        </a:p>
      </dgm:t>
    </dgm:pt>
    <dgm:pt modelId="{E15316CE-CF13-4519-A93B-2748EC1ADFAF}">
      <dgm:prSet phldrT="[Texto]"/>
      <dgm:spPr/>
      <dgm:t>
        <a:bodyPr/>
        <a:lstStyle/>
        <a:p>
          <a:r>
            <a:rPr lang="es-ES" dirty="0"/>
            <a:t>Organización de eventos</a:t>
          </a:r>
        </a:p>
      </dgm:t>
    </dgm:pt>
    <dgm:pt modelId="{B20ED6BA-18BE-462A-BA8A-B1D58F92A58D}" type="parTrans" cxnId="{3B87DB40-61F3-4943-96EE-A4AD091C23F5}">
      <dgm:prSet/>
      <dgm:spPr/>
      <dgm:t>
        <a:bodyPr/>
        <a:lstStyle/>
        <a:p>
          <a:endParaRPr lang="es-ES"/>
        </a:p>
      </dgm:t>
    </dgm:pt>
    <dgm:pt modelId="{389464F1-E691-4577-8064-DD60580F8B9A}" type="sibTrans" cxnId="{3B87DB40-61F3-4943-96EE-A4AD091C23F5}">
      <dgm:prSet/>
      <dgm:spPr/>
      <dgm:t>
        <a:bodyPr/>
        <a:lstStyle/>
        <a:p>
          <a:endParaRPr lang="es-ES"/>
        </a:p>
      </dgm:t>
    </dgm:pt>
    <dgm:pt modelId="{2213DCB1-F04F-4222-9B66-6BDC2DC8993C}">
      <dgm:prSet phldrT="[Texto]"/>
      <dgm:spPr/>
      <dgm:t>
        <a:bodyPr/>
        <a:lstStyle/>
        <a:p>
          <a:r>
            <a:rPr lang="es-ES" dirty="0"/>
            <a:t>Supervisan las disposiciones reglamentarias</a:t>
          </a:r>
        </a:p>
      </dgm:t>
    </dgm:pt>
    <dgm:pt modelId="{89E017A9-D5DE-49BD-878A-3DFE6A1147E8}" type="parTrans" cxnId="{1CFF6EEB-5D4B-4C23-A441-D42C7074AE2F}">
      <dgm:prSet/>
      <dgm:spPr/>
      <dgm:t>
        <a:bodyPr/>
        <a:lstStyle/>
        <a:p>
          <a:endParaRPr lang="es-ES"/>
        </a:p>
      </dgm:t>
    </dgm:pt>
    <dgm:pt modelId="{F716EBFF-4C2A-496B-9123-9B0F2D29FBB8}" type="sibTrans" cxnId="{1CFF6EEB-5D4B-4C23-A441-D42C7074AE2F}">
      <dgm:prSet/>
      <dgm:spPr/>
      <dgm:t>
        <a:bodyPr/>
        <a:lstStyle/>
        <a:p>
          <a:endParaRPr lang="es-ES"/>
        </a:p>
      </dgm:t>
    </dgm:pt>
    <dgm:pt modelId="{38E0D449-7DB3-4C76-900A-810BAF4CE82C}">
      <dgm:prSet phldrT="[Texto]"/>
      <dgm:spPr/>
      <dgm:t>
        <a:bodyPr/>
        <a:lstStyle/>
        <a:p>
          <a:r>
            <a:rPr lang="es-ES" dirty="0"/>
            <a:t>Intermedian entre ayuntamiento y ciudadanía</a:t>
          </a:r>
        </a:p>
      </dgm:t>
    </dgm:pt>
    <dgm:pt modelId="{09A26723-85F5-4208-A386-792E755053CC}" type="parTrans" cxnId="{B42498D6-8F40-45C5-B73F-31E2FAF41ACE}">
      <dgm:prSet/>
      <dgm:spPr/>
      <dgm:t>
        <a:bodyPr/>
        <a:lstStyle/>
        <a:p>
          <a:endParaRPr lang="es-ES"/>
        </a:p>
      </dgm:t>
    </dgm:pt>
    <dgm:pt modelId="{4D87AFA6-E325-446A-91BE-3E7F72A58511}" type="sibTrans" cxnId="{B42498D6-8F40-45C5-B73F-31E2FAF41ACE}">
      <dgm:prSet/>
      <dgm:spPr/>
      <dgm:t>
        <a:bodyPr/>
        <a:lstStyle/>
        <a:p>
          <a:endParaRPr lang="es-ES"/>
        </a:p>
      </dgm:t>
    </dgm:pt>
    <dgm:pt modelId="{9D424E6D-C86E-4D2F-8ACB-291E563CA939}" type="pres">
      <dgm:prSet presAssocID="{BBCC97DA-3B79-4414-819B-E6BF1B1EB3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606050-65B8-4D28-8F5B-6A8FADC469F2}" type="pres">
      <dgm:prSet presAssocID="{F4F61619-F287-4158-9600-90FCDA3C4D9C}" presName="vertOne" presStyleCnt="0"/>
      <dgm:spPr/>
    </dgm:pt>
    <dgm:pt modelId="{943F8F19-915F-4925-AEED-2EECC7AF2B0B}" type="pres">
      <dgm:prSet presAssocID="{F4F61619-F287-4158-9600-90FCDA3C4D9C}" presName="txOne" presStyleLbl="node0" presStyleIdx="0" presStyleCnt="1">
        <dgm:presLayoutVars>
          <dgm:chPref val="3"/>
        </dgm:presLayoutVars>
      </dgm:prSet>
      <dgm:spPr/>
    </dgm:pt>
    <dgm:pt modelId="{81BD4621-B958-42B2-BB99-754212781AA1}" type="pres">
      <dgm:prSet presAssocID="{F4F61619-F287-4158-9600-90FCDA3C4D9C}" presName="parTransOne" presStyleCnt="0"/>
      <dgm:spPr/>
    </dgm:pt>
    <dgm:pt modelId="{4CB4CB2D-5C35-4175-A813-DEA487B105E5}" type="pres">
      <dgm:prSet presAssocID="{F4F61619-F287-4158-9600-90FCDA3C4D9C}" presName="horzOne" presStyleCnt="0"/>
      <dgm:spPr/>
    </dgm:pt>
    <dgm:pt modelId="{CFB2D9F8-BA71-4102-A27B-E1B89E4C1806}" type="pres">
      <dgm:prSet presAssocID="{2F83E801-D87C-4C08-8FED-D39D97912217}" presName="vertTwo" presStyleCnt="0"/>
      <dgm:spPr/>
    </dgm:pt>
    <dgm:pt modelId="{D5AFF044-F243-4272-8226-A87165FE6F93}" type="pres">
      <dgm:prSet presAssocID="{2F83E801-D87C-4C08-8FED-D39D97912217}" presName="txTwo" presStyleLbl="node2" presStyleIdx="0" presStyleCnt="2">
        <dgm:presLayoutVars>
          <dgm:chPref val="3"/>
        </dgm:presLayoutVars>
      </dgm:prSet>
      <dgm:spPr/>
    </dgm:pt>
    <dgm:pt modelId="{950D6FA6-DA73-47D1-9065-0C996543717E}" type="pres">
      <dgm:prSet presAssocID="{2F83E801-D87C-4C08-8FED-D39D97912217}" presName="parTransTwo" presStyleCnt="0"/>
      <dgm:spPr/>
    </dgm:pt>
    <dgm:pt modelId="{32798001-2AE6-4A9F-8557-A43092B15FD9}" type="pres">
      <dgm:prSet presAssocID="{2F83E801-D87C-4C08-8FED-D39D97912217}" presName="horzTwo" presStyleCnt="0"/>
      <dgm:spPr/>
    </dgm:pt>
    <dgm:pt modelId="{20A24D21-7B67-42CC-8CDD-BDA8D0949EAD}" type="pres">
      <dgm:prSet presAssocID="{79B2030C-1388-402B-86F7-5DCED40B3A1F}" presName="vertThree" presStyleCnt="0"/>
      <dgm:spPr/>
    </dgm:pt>
    <dgm:pt modelId="{411B643E-AC7F-4385-A841-CD73C81AD8E3}" type="pres">
      <dgm:prSet presAssocID="{79B2030C-1388-402B-86F7-5DCED40B3A1F}" presName="txThree" presStyleLbl="node3" presStyleIdx="0" presStyleCnt="3">
        <dgm:presLayoutVars>
          <dgm:chPref val="3"/>
        </dgm:presLayoutVars>
      </dgm:prSet>
      <dgm:spPr/>
    </dgm:pt>
    <dgm:pt modelId="{F91B54D2-77E6-40A7-8A22-99D3A5FC7E5F}" type="pres">
      <dgm:prSet presAssocID="{79B2030C-1388-402B-86F7-5DCED40B3A1F}" presName="horzThree" presStyleCnt="0"/>
      <dgm:spPr/>
    </dgm:pt>
    <dgm:pt modelId="{E197E938-E99D-4088-B4C3-D764B9B443D9}" type="pres">
      <dgm:prSet presAssocID="{789A0FD4-4666-4AF3-89BD-0D0F15BC851C}" presName="sibSpaceThree" presStyleCnt="0"/>
      <dgm:spPr/>
    </dgm:pt>
    <dgm:pt modelId="{3332CCCC-F57A-4234-9003-F03B1C633E91}" type="pres">
      <dgm:prSet presAssocID="{E15316CE-CF13-4519-A93B-2748EC1ADFAF}" presName="vertThree" presStyleCnt="0"/>
      <dgm:spPr/>
    </dgm:pt>
    <dgm:pt modelId="{2F160E80-6FD0-4792-BF4E-2655C59541F5}" type="pres">
      <dgm:prSet presAssocID="{E15316CE-CF13-4519-A93B-2748EC1ADFAF}" presName="txThree" presStyleLbl="node3" presStyleIdx="1" presStyleCnt="3">
        <dgm:presLayoutVars>
          <dgm:chPref val="3"/>
        </dgm:presLayoutVars>
      </dgm:prSet>
      <dgm:spPr/>
    </dgm:pt>
    <dgm:pt modelId="{438BF72B-474F-44D3-B153-2A6EEB38A613}" type="pres">
      <dgm:prSet presAssocID="{E15316CE-CF13-4519-A93B-2748EC1ADFAF}" presName="horzThree" presStyleCnt="0"/>
      <dgm:spPr/>
    </dgm:pt>
    <dgm:pt modelId="{F02EF9C4-71A9-4D8D-99B4-15F5135738F0}" type="pres">
      <dgm:prSet presAssocID="{2C04018D-A344-42E8-B813-4BDF12BD1FFD}" presName="sibSpaceTwo" presStyleCnt="0"/>
      <dgm:spPr/>
    </dgm:pt>
    <dgm:pt modelId="{D283E3E4-D332-4CC1-A3CA-F0E06C87F587}" type="pres">
      <dgm:prSet presAssocID="{2213DCB1-F04F-4222-9B66-6BDC2DC8993C}" presName="vertTwo" presStyleCnt="0"/>
      <dgm:spPr/>
    </dgm:pt>
    <dgm:pt modelId="{C8895475-53EB-4B5E-B2E8-0E278F696D8D}" type="pres">
      <dgm:prSet presAssocID="{2213DCB1-F04F-4222-9B66-6BDC2DC8993C}" presName="txTwo" presStyleLbl="node2" presStyleIdx="1" presStyleCnt="2">
        <dgm:presLayoutVars>
          <dgm:chPref val="3"/>
        </dgm:presLayoutVars>
      </dgm:prSet>
      <dgm:spPr/>
    </dgm:pt>
    <dgm:pt modelId="{FC425B87-0533-461E-BBD8-C9E54C2022EB}" type="pres">
      <dgm:prSet presAssocID="{2213DCB1-F04F-4222-9B66-6BDC2DC8993C}" presName="parTransTwo" presStyleCnt="0"/>
      <dgm:spPr/>
    </dgm:pt>
    <dgm:pt modelId="{C34B823E-707A-4690-83D6-5361263FD04A}" type="pres">
      <dgm:prSet presAssocID="{2213DCB1-F04F-4222-9B66-6BDC2DC8993C}" presName="horzTwo" presStyleCnt="0"/>
      <dgm:spPr/>
    </dgm:pt>
    <dgm:pt modelId="{F4287911-B16E-4AC8-A6CC-C0EB30256593}" type="pres">
      <dgm:prSet presAssocID="{38E0D449-7DB3-4C76-900A-810BAF4CE82C}" presName="vertThree" presStyleCnt="0"/>
      <dgm:spPr/>
    </dgm:pt>
    <dgm:pt modelId="{35AE8385-BB8B-4FBB-905F-2AA3A69DFD37}" type="pres">
      <dgm:prSet presAssocID="{38E0D449-7DB3-4C76-900A-810BAF4CE82C}" presName="txThree" presStyleLbl="node3" presStyleIdx="2" presStyleCnt="3">
        <dgm:presLayoutVars>
          <dgm:chPref val="3"/>
        </dgm:presLayoutVars>
      </dgm:prSet>
      <dgm:spPr/>
    </dgm:pt>
    <dgm:pt modelId="{066B42AE-A46F-480B-A02B-E9FF1E4461A9}" type="pres">
      <dgm:prSet presAssocID="{38E0D449-7DB3-4C76-900A-810BAF4CE82C}" presName="horzThree" presStyleCnt="0"/>
      <dgm:spPr/>
    </dgm:pt>
  </dgm:ptLst>
  <dgm:cxnLst>
    <dgm:cxn modelId="{31A11C27-4734-4277-8BE0-28FDEE9F6F18}" type="presOf" srcId="{38E0D449-7DB3-4C76-900A-810BAF4CE82C}" destId="{35AE8385-BB8B-4FBB-905F-2AA3A69DFD37}" srcOrd="0" destOrd="0" presId="urn:microsoft.com/office/officeart/2005/8/layout/hierarchy4"/>
    <dgm:cxn modelId="{B7E5E63F-548F-4492-84C4-54F0D43431D4}" srcId="{2F83E801-D87C-4C08-8FED-D39D97912217}" destId="{79B2030C-1388-402B-86F7-5DCED40B3A1F}" srcOrd="0" destOrd="0" parTransId="{54CF3F1D-A1FD-4270-9B8B-CE5DB6D2A0A0}" sibTransId="{789A0FD4-4666-4AF3-89BD-0D0F15BC851C}"/>
    <dgm:cxn modelId="{3B87DB40-61F3-4943-96EE-A4AD091C23F5}" srcId="{2F83E801-D87C-4C08-8FED-D39D97912217}" destId="{E15316CE-CF13-4519-A93B-2748EC1ADFAF}" srcOrd="1" destOrd="0" parTransId="{B20ED6BA-18BE-462A-BA8A-B1D58F92A58D}" sibTransId="{389464F1-E691-4577-8064-DD60580F8B9A}"/>
    <dgm:cxn modelId="{572A1542-D50D-4549-904C-30B8C467CDB7}" type="presOf" srcId="{BBCC97DA-3B79-4414-819B-E6BF1B1EB3B2}" destId="{9D424E6D-C86E-4D2F-8ACB-291E563CA939}" srcOrd="0" destOrd="0" presId="urn:microsoft.com/office/officeart/2005/8/layout/hierarchy4"/>
    <dgm:cxn modelId="{78349873-D0C3-428B-8173-27C8DFD25B5B}" type="presOf" srcId="{2213DCB1-F04F-4222-9B66-6BDC2DC8993C}" destId="{C8895475-53EB-4B5E-B2E8-0E278F696D8D}" srcOrd="0" destOrd="0" presId="urn:microsoft.com/office/officeart/2005/8/layout/hierarchy4"/>
    <dgm:cxn modelId="{E2F55457-1294-4425-9BC4-1E4E8D67E96C}" type="presOf" srcId="{79B2030C-1388-402B-86F7-5DCED40B3A1F}" destId="{411B643E-AC7F-4385-A841-CD73C81AD8E3}" srcOrd="0" destOrd="0" presId="urn:microsoft.com/office/officeart/2005/8/layout/hierarchy4"/>
    <dgm:cxn modelId="{AE9B247D-8046-4A42-AE7F-127BD6687DB4}" srcId="{BBCC97DA-3B79-4414-819B-E6BF1B1EB3B2}" destId="{F4F61619-F287-4158-9600-90FCDA3C4D9C}" srcOrd="0" destOrd="0" parTransId="{4D074DE3-4ECE-40D4-91EC-A88BFDA24769}" sibTransId="{FE2E4589-4CB1-4ABD-B0F7-280E73ECAA79}"/>
    <dgm:cxn modelId="{F4893C8B-7FE4-46FD-85F3-2BB6CF93A189}" type="presOf" srcId="{F4F61619-F287-4158-9600-90FCDA3C4D9C}" destId="{943F8F19-915F-4925-AEED-2EECC7AF2B0B}" srcOrd="0" destOrd="0" presId="urn:microsoft.com/office/officeart/2005/8/layout/hierarchy4"/>
    <dgm:cxn modelId="{CCB103AD-837F-43AB-8FED-381A85FC81DB}" type="presOf" srcId="{2F83E801-D87C-4C08-8FED-D39D97912217}" destId="{D5AFF044-F243-4272-8226-A87165FE6F93}" srcOrd="0" destOrd="0" presId="urn:microsoft.com/office/officeart/2005/8/layout/hierarchy4"/>
    <dgm:cxn modelId="{B42498D6-8F40-45C5-B73F-31E2FAF41ACE}" srcId="{2213DCB1-F04F-4222-9B66-6BDC2DC8993C}" destId="{38E0D449-7DB3-4C76-900A-810BAF4CE82C}" srcOrd="0" destOrd="0" parTransId="{09A26723-85F5-4208-A386-792E755053CC}" sibTransId="{4D87AFA6-E325-446A-91BE-3E7F72A58511}"/>
    <dgm:cxn modelId="{1CFF6EEB-5D4B-4C23-A441-D42C7074AE2F}" srcId="{F4F61619-F287-4158-9600-90FCDA3C4D9C}" destId="{2213DCB1-F04F-4222-9B66-6BDC2DC8993C}" srcOrd="1" destOrd="0" parTransId="{89E017A9-D5DE-49BD-878A-3DFE6A1147E8}" sibTransId="{F716EBFF-4C2A-496B-9123-9B0F2D29FBB8}"/>
    <dgm:cxn modelId="{39D0FEF2-822F-4FB2-BDE6-BEFF309776E6}" type="presOf" srcId="{E15316CE-CF13-4519-A93B-2748EC1ADFAF}" destId="{2F160E80-6FD0-4792-BF4E-2655C59541F5}" srcOrd="0" destOrd="0" presId="urn:microsoft.com/office/officeart/2005/8/layout/hierarchy4"/>
    <dgm:cxn modelId="{5C4CBCFC-A1E0-4485-9698-2341F324BA14}" srcId="{F4F61619-F287-4158-9600-90FCDA3C4D9C}" destId="{2F83E801-D87C-4C08-8FED-D39D97912217}" srcOrd="0" destOrd="0" parTransId="{9C7828EF-591D-4C11-9070-FFC796CE56F6}" sibTransId="{2C04018D-A344-42E8-B813-4BDF12BD1FFD}"/>
    <dgm:cxn modelId="{6F11B21B-6D06-403A-8660-C893B74DFC8D}" type="presParOf" srcId="{9D424E6D-C86E-4D2F-8ACB-291E563CA939}" destId="{B9606050-65B8-4D28-8F5B-6A8FADC469F2}" srcOrd="0" destOrd="0" presId="urn:microsoft.com/office/officeart/2005/8/layout/hierarchy4"/>
    <dgm:cxn modelId="{0BC315C1-44B0-4C0F-BC63-C5197DC1A2AE}" type="presParOf" srcId="{B9606050-65B8-4D28-8F5B-6A8FADC469F2}" destId="{943F8F19-915F-4925-AEED-2EECC7AF2B0B}" srcOrd="0" destOrd="0" presId="urn:microsoft.com/office/officeart/2005/8/layout/hierarchy4"/>
    <dgm:cxn modelId="{F93A5101-5E4C-4304-9B23-051ED4D7413E}" type="presParOf" srcId="{B9606050-65B8-4D28-8F5B-6A8FADC469F2}" destId="{81BD4621-B958-42B2-BB99-754212781AA1}" srcOrd="1" destOrd="0" presId="urn:microsoft.com/office/officeart/2005/8/layout/hierarchy4"/>
    <dgm:cxn modelId="{4CCF03E9-79B4-4127-A253-AC6651EDCF2B}" type="presParOf" srcId="{B9606050-65B8-4D28-8F5B-6A8FADC469F2}" destId="{4CB4CB2D-5C35-4175-A813-DEA487B105E5}" srcOrd="2" destOrd="0" presId="urn:microsoft.com/office/officeart/2005/8/layout/hierarchy4"/>
    <dgm:cxn modelId="{3D46DAC8-F2CA-4E75-9122-F4DC92BB5665}" type="presParOf" srcId="{4CB4CB2D-5C35-4175-A813-DEA487B105E5}" destId="{CFB2D9F8-BA71-4102-A27B-E1B89E4C1806}" srcOrd="0" destOrd="0" presId="urn:microsoft.com/office/officeart/2005/8/layout/hierarchy4"/>
    <dgm:cxn modelId="{09A34A80-C137-4321-88CE-6400758C36F5}" type="presParOf" srcId="{CFB2D9F8-BA71-4102-A27B-E1B89E4C1806}" destId="{D5AFF044-F243-4272-8226-A87165FE6F93}" srcOrd="0" destOrd="0" presId="urn:microsoft.com/office/officeart/2005/8/layout/hierarchy4"/>
    <dgm:cxn modelId="{60F9BDA1-1A53-4886-A031-6CC8C9943600}" type="presParOf" srcId="{CFB2D9F8-BA71-4102-A27B-E1B89E4C1806}" destId="{950D6FA6-DA73-47D1-9065-0C996543717E}" srcOrd="1" destOrd="0" presId="urn:microsoft.com/office/officeart/2005/8/layout/hierarchy4"/>
    <dgm:cxn modelId="{D294189D-C9CA-4F33-973C-1FFF4BCAAACC}" type="presParOf" srcId="{CFB2D9F8-BA71-4102-A27B-E1B89E4C1806}" destId="{32798001-2AE6-4A9F-8557-A43092B15FD9}" srcOrd="2" destOrd="0" presId="urn:microsoft.com/office/officeart/2005/8/layout/hierarchy4"/>
    <dgm:cxn modelId="{56762CC5-EFCE-4F2F-B59A-4348F24F919D}" type="presParOf" srcId="{32798001-2AE6-4A9F-8557-A43092B15FD9}" destId="{20A24D21-7B67-42CC-8CDD-BDA8D0949EAD}" srcOrd="0" destOrd="0" presId="urn:microsoft.com/office/officeart/2005/8/layout/hierarchy4"/>
    <dgm:cxn modelId="{62E41A23-F34A-4FD9-B7CF-2D03EB01CCE6}" type="presParOf" srcId="{20A24D21-7B67-42CC-8CDD-BDA8D0949EAD}" destId="{411B643E-AC7F-4385-A841-CD73C81AD8E3}" srcOrd="0" destOrd="0" presId="urn:microsoft.com/office/officeart/2005/8/layout/hierarchy4"/>
    <dgm:cxn modelId="{03AB6D8D-E504-4127-9156-B4842789ED48}" type="presParOf" srcId="{20A24D21-7B67-42CC-8CDD-BDA8D0949EAD}" destId="{F91B54D2-77E6-40A7-8A22-99D3A5FC7E5F}" srcOrd="1" destOrd="0" presId="urn:microsoft.com/office/officeart/2005/8/layout/hierarchy4"/>
    <dgm:cxn modelId="{6C7C70C8-87CE-4C7B-8D6A-3B9A343B21B7}" type="presParOf" srcId="{32798001-2AE6-4A9F-8557-A43092B15FD9}" destId="{E197E938-E99D-4088-B4C3-D764B9B443D9}" srcOrd="1" destOrd="0" presId="urn:microsoft.com/office/officeart/2005/8/layout/hierarchy4"/>
    <dgm:cxn modelId="{426F28F7-8CA7-49CA-82FD-4F8FA156C593}" type="presParOf" srcId="{32798001-2AE6-4A9F-8557-A43092B15FD9}" destId="{3332CCCC-F57A-4234-9003-F03B1C633E91}" srcOrd="2" destOrd="0" presId="urn:microsoft.com/office/officeart/2005/8/layout/hierarchy4"/>
    <dgm:cxn modelId="{BD0C3729-3440-4FB1-A385-998A637A2D5D}" type="presParOf" srcId="{3332CCCC-F57A-4234-9003-F03B1C633E91}" destId="{2F160E80-6FD0-4792-BF4E-2655C59541F5}" srcOrd="0" destOrd="0" presId="urn:microsoft.com/office/officeart/2005/8/layout/hierarchy4"/>
    <dgm:cxn modelId="{2F138ED3-9815-466E-93D5-2740D09DF6E1}" type="presParOf" srcId="{3332CCCC-F57A-4234-9003-F03B1C633E91}" destId="{438BF72B-474F-44D3-B153-2A6EEB38A613}" srcOrd="1" destOrd="0" presId="urn:microsoft.com/office/officeart/2005/8/layout/hierarchy4"/>
    <dgm:cxn modelId="{4F89D4EF-D6BB-41E3-ABEE-D9F586EA9BC1}" type="presParOf" srcId="{4CB4CB2D-5C35-4175-A813-DEA487B105E5}" destId="{F02EF9C4-71A9-4D8D-99B4-15F5135738F0}" srcOrd="1" destOrd="0" presId="urn:microsoft.com/office/officeart/2005/8/layout/hierarchy4"/>
    <dgm:cxn modelId="{1CDEB2DA-D94C-415A-9F4F-EA089AE19D97}" type="presParOf" srcId="{4CB4CB2D-5C35-4175-A813-DEA487B105E5}" destId="{D283E3E4-D332-4CC1-A3CA-F0E06C87F587}" srcOrd="2" destOrd="0" presId="urn:microsoft.com/office/officeart/2005/8/layout/hierarchy4"/>
    <dgm:cxn modelId="{D77BBBA5-4235-4BEA-BCA4-F2834D26952D}" type="presParOf" srcId="{D283E3E4-D332-4CC1-A3CA-F0E06C87F587}" destId="{C8895475-53EB-4B5E-B2E8-0E278F696D8D}" srcOrd="0" destOrd="0" presId="urn:microsoft.com/office/officeart/2005/8/layout/hierarchy4"/>
    <dgm:cxn modelId="{55FA059B-C482-421F-8A58-F77CC12EA469}" type="presParOf" srcId="{D283E3E4-D332-4CC1-A3CA-F0E06C87F587}" destId="{FC425B87-0533-461E-BBD8-C9E54C2022EB}" srcOrd="1" destOrd="0" presId="urn:microsoft.com/office/officeart/2005/8/layout/hierarchy4"/>
    <dgm:cxn modelId="{115A5B4A-5837-4948-8F11-D29EBC8804BC}" type="presParOf" srcId="{D283E3E4-D332-4CC1-A3CA-F0E06C87F587}" destId="{C34B823E-707A-4690-83D6-5361263FD04A}" srcOrd="2" destOrd="0" presId="urn:microsoft.com/office/officeart/2005/8/layout/hierarchy4"/>
    <dgm:cxn modelId="{726B9098-9A53-4903-9794-8022862629A6}" type="presParOf" srcId="{C34B823E-707A-4690-83D6-5361263FD04A}" destId="{F4287911-B16E-4AC8-A6CC-C0EB30256593}" srcOrd="0" destOrd="0" presId="urn:microsoft.com/office/officeart/2005/8/layout/hierarchy4"/>
    <dgm:cxn modelId="{49F7072F-CFF1-4E41-9356-10CCD1FF906F}" type="presParOf" srcId="{F4287911-B16E-4AC8-A6CC-C0EB30256593}" destId="{35AE8385-BB8B-4FBB-905F-2AA3A69DFD37}" srcOrd="0" destOrd="0" presId="urn:microsoft.com/office/officeart/2005/8/layout/hierarchy4"/>
    <dgm:cxn modelId="{82E8CD4C-2AE0-48F1-974E-C16E2B598349}" type="presParOf" srcId="{F4287911-B16E-4AC8-A6CC-C0EB30256593}" destId="{066B42AE-A46F-480B-A02B-E9FF1E4461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848F6-3312-4E27-911C-A799D9F21BB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5737C52-997A-475A-B4AF-AFD403907AF3}">
      <dgm:prSet phldrT="[Texto]"/>
      <dgm:spPr/>
      <dgm:t>
        <a:bodyPr/>
        <a:lstStyle/>
        <a:p>
          <a:r>
            <a:rPr lang="es-ES" dirty="0"/>
            <a:t>Art. 101. serán autoridades auxiliares</a:t>
          </a:r>
        </a:p>
      </dgm:t>
    </dgm:pt>
    <dgm:pt modelId="{AA9218EB-DE20-46D6-8CC5-2CAED8E4017F}" type="parTrans" cxnId="{A161349C-56E3-4147-BF34-D884898FCEE8}">
      <dgm:prSet/>
      <dgm:spPr/>
      <dgm:t>
        <a:bodyPr/>
        <a:lstStyle/>
        <a:p>
          <a:endParaRPr lang="es-ES"/>
        </a:p>
      </dgm:t>
    </dgm:pt>
    <dgm:pt modelId="{38A9C935-675F-415B-AE1F-27B358933A4C}" type="sibTrans" cxnId="{A161349C-56E3-4147-BF34-D884898FCEE8}">
      <dgm:prSet/>
      <dgm:spPr/>
      <dgm:t>
        <a:bodyPr/>
        <a:lstStyle/>
        <a:p>
          <a:endParaRPr lang="es-ES"/>
        </a:p>
      </dgm:t>
    </dgm:pt>
    <dgm:pt modelId="{3D78C097-726A-40DF-BB31-47D2E1C73F94}">
      <dgm:prSet phldrT="[Texto]"/>
      <dgm:spPr/>
      <dgm:t>
        <a:bodyPr/>
        <a:lstStyle/>
        <a:p>
          <a:r>
            <a:rPr lang="es-ES" dirty="0"/>
            <a:t>DELEGADOS</a:t>
          </a:r>
        </a:p>
      </dgm:t>
    </dgm:pt>
    <dgm:pt modelId="{C97B11FF-5DF4-4782-8529-4443BBA0F29D}" type="parTrans" cxnId="{7846A35F-1E76-4821-9628-C0F77B628D3D}">
      <dgm:prSet/>
      <dgm:spPr/>
      <dgm:t>
        <a:bodyPr/>
        <a:lstStyle/>
        <a:p>
          <a:endParaRPr lang="es-ES"/>
        </a:p>
      </dgm:t>
    </dgm:pt>
    <dgm:pt modelId="{48A5E3EB-1F6E-4D75-A42A-EC31A843201E}" type="sibTrans" cxnId="{7846A35F-1E76-4821-9628-C0F77B628D3D}">
      <dgm:prSet/>
      <dgm:spPr/>
      <dgm:t>
        <a:bodyPr/>
        <a:lstStyle/>
        <a:p>
          <a:endParaRPr lang="es-ES"/>
        </a:p>
      </dgm:t>
    </dgm:pt>
    <dgm:pt modelId="{C986286C-F25D-42E4-A1C2-6AF06078754D}">
      <dgm:prSet phldrT="[Texto]"/>
      <dgm:spPr/>
      <dgm:t>
        <a:bodyPr/>
        <a:lstStyle/>
        <a:p>
          <a:r>
            <a:rPr lang="es-ES" dirty="0"/>
            <a:t>AYUDANTES MUNICIPALES</a:t>
          </a:r>
        </a:p>
      </dgm:t>
    </dgm:pt>
    <dgm:pt modelId="{1E8904C5-A456-43A1-8988-9C3785CD0E18}" type="parTrans" cxnId="{D3A0F413-0C67-404A-8AD6-A2C71FA12FC6}">
      <dgm:prSet/>
      <dgm:spPr/>
      <dgm:t>
        <a:bodyPr/>
        <a:lstStyle/>
        <a:p>
          <a:endParaRPr lang="es-ES"/>
        </a:p>
      </dgm:t>
    </dgm:pt>
    <dgm:pt modelId="{E43C7178-DA4F-41CE-9113-AFF2BCA1ECB5}" type="sibTrans" cxnId="{D3A0F413-0C67-404A-8AD6-A2C71FA12FC6}">
      <dgm:prSet/>
      <dgm:spPr/>
      <dgm:t>
        <a:bodyPr/>
        <a:lstStyle/>
        <a:p>
          <a:endParaRPr lang="es-ES"/>
        </a:p>
      </dgm:t>
    </dgm:pt>
    <dgm:pt modelId="{C3441B2D-2EC8-4883-BAD3-D3DDBE553E46}" type="pres">
      <dgm:prSet presAssocID="{59C848F6-3312-4E27-911C-A799D9F21B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DCD786-5275-474E-BEA4-E379211363A5}" type="pres">
      <dgm:prSet presAssocID="{15737C52-997A-475A-B4AF-AFD403907AF3}" presName="root1" presStyleCnt="0"/>
      <dgm:spPr/>
    </dgm:pt>
    <dgm:pt modelId="{3B4AEED2-99C9-47F5-A232-FA8D9290D8AF}" type="pres">
      <dgm:prSet presAssocID="{15737C52-997A-475A-B4AF-AFD403907AF3}" presName="LevelOneTextNode" presStyleLbl="node0" presStyleIdx="0" presStyleCnt="1">
        <dgm:presLayoutVars>
          <dgm:chPref val="3"/>
        </dgm:presLayoutVars>
      </dgm:prSet>
      <dgm:spPr/>
    </dgm:pt>
    <dgm:pt modelId="{F3FCD973-0302-44CC-9FA1-F6131D720F0B}" type="pres">
      <dgm:prSet presAssocID="{15737C52-997A-475A-B4AF-AFD403907AF3}" presName="level2hierChild" presStyleCnt="0"/>
      <dgm:spPr/>
    </dgm:pt>
    <dgm:pt modelId="{09833255-75D8-42EE-A016-36C8D74FB4FC}" type="pres">
      <dgm:prSet presAssocID="{C97B11FF-5DF4-4782-8529-4443BBA0F29D}" presName="conn2-1" presStyleLbl="parChTrans1D2" presStyleIdx="0" presStyleCnt="2"/>
      <dgm:spPr/>
    </dgm:pt>
    <dgm:pt modelId="{9DB311E1-695F-469B-999A-B35FB2289B38}" type="pres">
      <dgm:prSet presAssocID="{C97B11FF-5DF4-4782-8529-4443BBA0F29D}" presName="connTx" presStyleLbl="parChTrans1D2" presStyleIdx="0" presStyleCnt="2"/>
      <dgm:spPr/>
    </dgm:pt>
    <dgm:pt modelId="{611B7362-ECBF-46B1-A07D-E0F1593592B8}" type="pres">
      <dgm:prSet presAssocID="{3D78C097-726A-40DF-BB31-47D2E1C73F94}" presName="root2" presStyleCnt="0"/>
      <dgm:spPr/>
    </dgm:pt>
    <dgm:pt modelId="{244D104A-89F9-46AB-9AFB-DA500ECE58F4}" type="pres">
      <dgm:prSet presAssocID="{3D78C097-726A-40DF-BB31-47D2E1C73F94}" presName="LevelTwoTextNode" presStyleLbl="node2" presStyleIdx="0" presStyleCnt="2">
        <dgm:presLayoutVars>
          <dgm:chPref val="3"/>
        </dgm:presLayoutVars>
      </dgm:prSet>
      <dgm:spPr/>
    </dgm:pt>
    <dgm:pt modelId="{89D6CCE3-6DA8-4A87-8D4F-FEB711FF4FFC}" type="pres">
      <dgm:prSet presAssocID="{3D78C097-726A-40DF-BB31-47D2E1C73F94}" presName="level3hierChild" presStyleCnt="0"/>
      <dgm:spPr/>
    </dgm:pt>
    <dgm:pt modelId="{7F5A9292-0361-47E3-B1F1-42F6337D116F}" type="pres">
      <dgm:prSet presAssocID="{1E8904C5-A456-43A1-8988-9C3785CD0E18}" presName="conn2-1" presStyleLbl="parChTrans1D2" presStyleIdx="1" presStyleCnt="2"/>
      <dgm:spPr/>
    </dgm:pt>
    <dgm:pt modelId="{6794CF7F-9CA8-4F27-AA83-61B1497C9344}" type="pres">
      <dgm:prSet presAssocID="{1E8904C5-A456-43A1-8988-9C3785CD0E18}" presName="connTx" presStyleLbl="parChTrans1D2" presStyleIdx="1" presStyleCnt="2"/>
      <dgm:spPr/>
    </dgm:pt>
    <dgm:pt modelId="{FCD5C2E3-2172-4CDB-981B-E78C984381C1}" type="pres">
      <dgm:prSet presAssocID="{C986286C-F25D-42E4-A1C2-6AF06078754D}" presName="root2" presStyleCnt="0"/>
      <dgm:spPr/>
    </dgm:pt>
    <dgm:pt modelId="{8319A39D-88E3-441D-9B81-215C028D52C7}" type="pres">
      <dgm:prSet presAssocID="{C986286C-F25D-42E4-A1C2-6AF06078754D}" presName="LevelTwoTextNode" presStyleLbl="node2" presStyleIdx="1" presStyleCnt="2">
        <dgm:presLayoutVars>
          <dgm:chPref val="3"/>
        </dgm:presLayoutVars>
      </dgm:prSet>
      <dgm:spPr/>
    </dgm:pt>
    <dgm:pt modelId="{65AD05C2-36FF-45F6-8284-25A7FD0AA4F2}" type="pres">
      <dgm:prSet presAssocID="{C986286C-F25D-42E4-A1C2-6AF06078754D}" presName="level3hierChild" presStyleCnt="0"/>
      <dgm:spPr/>
    </dgm:pt>
  </dgm:ptLst>
  <dgm:cxnLst>
    <dgm:cxn modelId="{D3A0F413-0C67-404A-8AD6-A2C71FA12FC6}" srcId="{15737C52-997A-475A-B4AF-AFD403907AF3}" destId="{C986286C-F25D-42E4-A1C2-6AF06078754D}" srcOrd="1" destOrd="0" parTransId="{1E8904C5-A456-43A1-8988-9C3785CD0E18}" sibTransId="{E43C7178-DA4F-41CE-9113-AFF2BCA1ECB5}"/>
    <dgm:cxn modelId="{4BA5C75E-E78E-4C09-B127-202B2D47FEA2}" type="presOf" srcId="{1E8904C5-A456-43A1-8988-9C3785CD0E18}" destId="{6794CF7F-9CA8-4F27-AA83-61B1497C9344}" srcOrd="1" destOrd="0" presId="urn:microsoft.com/office/officeart/2008/layout/HorizontalMultiLevelHierarchy"/>
    <dgm:cxn modelId="{7846A35F-1E76-4821-9628-C0F77B628D3D}" srcId="{15737C52-997A-475A-B4AF-AFD403907AF3}" destId="{3D78C097-726A-40DF-BB31-47D2E1C73F94}" srcOrd="0" destOrd="0" parTransId="{C97B11FF-5DF4-4782-8529-4443BBA0F29D}" sibTransId="{48A5E3EB-1F6E-4D75-A42A-EC31A843201E}"/>
    <dgm:cxn modelId="{B72EF16C-8DCF-497B-921C-86D6FCEAC9D4}" type="presOf" srcId="{1E8904C5-A456-43A1-8988-9C3785CD0E18}" destId="{7F5A9292-0361-47E3-B1F1-42F6337D116F}" srcOrd="0" destOrd="0" presId="urn:microsoft.com/office/officeart/2008/layout/HorizontalMultiLevelHierarchy"/>
    <dgm:cxn modelId="{24916D71-9BD6-4B12-8E7E-38C5D8F72628}" type="presOf" srcId="{59C848F6-3312-4E27-911C-A799D9F21BB6}" destId="{C3441B2D-2EC8-4883-BAD3-D3DDBE553E46}" srcOrd="0" destOrd="0" presId="urn:microsoft.com/office/officeart/2008/layout/HorizontalMultiLevelHierarchy"/>
    <dgm:cxn modelId="{26A84976-97C6-4277-AAD9-1C8724CCACD2}" type="presOf" srcId="{15737C52-997A-475A-B4AF-AFD403907AF3}" destId="{3B4AEED2-99C9-47F5-A232-FA8D9290D8AF}" srcOrd="0" destOrd="0" presId="urn:microsoft.com/office/officeart/2008/layout/HorizontalMultiLevelHierarchy"/>
    <dgm:cxn modelId="{D20ADC57-40AD-499C-9FEC-8F88A6E91E4B}" type="presOf" srcId="{3D78C097-726A-40DF-BB31-47D2E1C73F94}" destId="{244D104A-89F9-46AB-9AFB-DA500ECE58F4}" srcOrd="0" destOrd="0" presId="urn:microsoft.com/office/officeart/2008/layout/HorizontalMultiLevelHierarchy"/>
    <dgm:cxn modelId="{B5AAA558-043A-4567-96E7-9649757AD4B4}" type="presOf" srcId="{C97B11FF-5DF4-4782-8529-4443BBA0F29D}" destId="{09833255-75D8-42EE-A016-36C8D74FB4FC}" srcOrd="0" destOrd="0" presId="urn:microsoft.com/office/officeart/2008/layout/HorizontalMultiLevelHierarchy"/>
    <dgm:cxn modelId="{A161349C-56E3-4147-BF34-D884898FCEE8}" srcId="{59C848F6-3312-4E27-911C-A799D9F21BB6}" destId="{15737C52-997A-475A-B4AF-AFD403907AF3}" srcOrd="0" destOrd="0" parTransId="{AA9218EB-DE20-46D6-8CC5-2CAED8E4017F}" sibTransId="{38A9C935-675F-415B-AE1F-27B358933A4C}"/>
    <dgm:cxn modelId="{9B24AA9E-00BF-45F3-AADA-220B5783ED55}" type="presOf" srcId="{C986286C-F25D-42E4-A1C2-6AF06078754D}" destId="{8319A39D-88E3-441D-9B81-215C028D52C7}" srcOrd="0" destOrd="0" presId="urn:microsoft.com/office/officeart/2008/layout/HorizontalMultiLevelHierarchy"/>
    <dgm:cxn modelId="{CAE344F2-31C4-4380-B7FC-C9900CDA9DFB}" type="presOf" srcId="{C97B11FF-5DF4-4782-8529-4443BBA0F29D}" destId="{9DB311E1-695F-469B-999A-B35FB2289B38}" srcOrd="1" destOrd="0" presId="urn:microsoft.com/office/officeart/2008/layout/HorizontalMultiLevelHierarchy"/>
    <dgm:cxn modelId="{B3C87881-6639-4366-ADAD-EE06FDBC9283}" type="presParOf" srcId="{C3441B2D-2EC8-4883-BAD3-D3DDBE553E46}" destId="{21DCD786-5275-474E-BEA4-E379211363A5}" srcOrd="0" destOrd="0" presId="urn:microsoft.com/office/officeart/2008/layout/HorizontalMultiLevelHierarchy"/>
    <dgm:cxn modelId="{C9491999-FD1A-4676-B587-7025E1887761}" type="presParOf" srcId="{21DCD786-5275-474E-BEA4-E379211363A5}" destId="{3B4AEED2-99C9-47F5-A232-FA8D9290D8AF}" srcOrd="0" destOrd="0" presId="urn:microsoft.com/office/officeart/2008/layout/HorizontalMultiLevelHierarchy"/>
    <dgm:cxn modelId="{37D13170-C849-40B8-9F38-A0294F1E82A5}" type="presParOf" srcId="{21DCD786-5275-474E-BEA4-E379211363A5}" destId="{F3FCD973-0302-44CC-9FA1-F6131D720F0B}" srcOrd="1" destOrd="0" presId="urn:microsoft.com/office/officeart/2008/layout/HorizontalMultiLevelHierarchy"/>
    <dgm:cxn modelId="{B17A3552-8D74-4271-9EE0-EA509B61012A}" type="presParOf" srcId="{F3FCD973-0302-44CC-9FA1-F6131D720F0B}" destId="{09833255-75D8-42EE-A016-36C8D74FB4FC}" srcOrd="0" destOrd="0" presId="urn:microsoft.com/office/officeart/2008/layout/HorizontalMultiLevelHierarchy"/>
    <dgm:cxn modelId="{5AFDE68A-3503-40E7-925C-C90B730895A7}" type="presParOf" srcId="{09833255-75D8-42EE-A016-36C8D74FB4FC}" destId="{9DB311E1-695F-469B-999A-B35FB2289B38}" srcOrd="0" destOrd="0" presId="urn:microsoft.com/office/officeart/2008/layout/HorizontalMultiLevelHierarchy"/>
    <dgm:cxn modelId="{350BD946-E0DD-4CA3-A6B4-6CE833E9E68A}" type="presParOf" srcId="{F3FCD973-0302-44CC-9FA1-F6131D720F0B}" destId="{611B7362-ECBF-46B1-A07D-E0F1593592B8}" srcOrd="1" destOrd="0" presId="urn:microsoft.com/office/officeart/2008/layout/HorizontalMultiLevelHierarchy"/>
    <dgm:cxn modelId="{CC33967D-5101-4836-9999-D60331D1DB33}" type="presParOf" srcId="{611B7362-ECBF-46B1-A07D-E0F1593592B8}" destId="{244D104A-89F9-46AB-9AFB-DA500ECE58F4}" srcOrd="0" destOrd="0" presId="urn:microsoft.com/office/officeart/2008/layout/HorizontalMultiLevelHierarchy"/>
    <dgm:cxn modelId="{6B9B5C08-684A-4018-A35A-685971AA4156}" type="presParOf" srcId="{611B7362-ECBF-46B1-A07D-E0F1593592B8}" destId="{89D6CCE3-6DA8-4A87-8D4F-FEB711FF4FFC}" srcOrd="1" destOrd="0" presId="urn:microsoft.com/office/officeart/2008/layout/HorizontalMultiLevelHierarchy"/>
    <dgm:cxn modelId="{8229F55A-0676-4A33-8B79-5D2E2FCE103D}" type="presParOf" srcId="{F3FCD973-0302-44CC-9FA1-F6131D720F0B}" destId="{7F5A9292-0361-47E3-B1F1-42F6337D116F}" srcOrd="2" destOrd="0" presId="urn:microsoft.com/office/officeart/2008/layout/HorizontalMultiLevelHierarchy"/>
    <dgm:cxn modelId="{BCFD9A8A-FDFE-4D24-AFAD-77BDFD5B1ACD}" type="presParOf" srcId="{7F5A9292-0361-47E3-B1F1-42F6337D116F}" destId="{6794CF7F-9CA8-4F27-AA83-61B1497C9344}" srcOrd="0" destOrd="0" presId="urn:microsoft.com/office/officeart/2008/layout/HorizontalMultiLevelHierarchy"/>
    <dgm:cxn modelId="{85D740CB-79F4-4151-B32D-255E2EFE295C}" type="presParOf" srcId="{F3FCD973-0302-44CC-9FA1-F6131D720F0B}" destId="{FCD5C2E3-2172-4CDB-981B-E78C984381C1}" srcOrd="3" destOrd="0" presId="urn:microsoft.com/office/officeart/2008/layout/HorizontalMultiLevelHierarchy"/>
    <dgm:cxn modelId="{D3CB544D-82E8-4F7B-8F27-9DD44AD1751E}" type="presParOf" srcId="{FCD5C2E3-2172-4CDB-981B-E78C984381C1}" destId="{8319A39D-88E3-441D-9B81-215C028D52C7}" srcOrd="0" destOrd="0" presId="urn:microsoft.com/office/officeart/2008/layout/HorizontalMultiLevelHierarchy"/>
    <dgm:cxn modelId="{8863C446-9B52-4741-8E9C-C918F41F6E60}" type="presParOf" srcId="{FCD5C2E3-2172-4CDB-981B-E78C984381C1}" destId="{65AD05C2-36FF-45F6-8284-25A7FD0AA4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FDDF5-6592-42F1-BCAC-044B7A620F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E695529-BEF2-40C5-B51C-BCDCC52BFB48}">
      <dgm:prSet phldrT="[Text]"/>
      <dgm:spPr>
        <a:solidFill>
          <a:srgbClr val="2D3E50"/>
        </a:solidFill>
        <a:ln>
          <a:noFill/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al 28 de </a:t>
          </a:r>
          <a:r>
            <a:rPr lang="es-MX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febrero</a:t>
          </a:r>
        </a:p>
      </dgm:t>
    </dgm:pt>
    <dgm:pt modelId="{30E4F483-2B10-4268-BA2C-83B2ACFDC0EF}" type="parTrans" cxnId="{833AF0EB-EF80-4166-A0A0-93D00FCB81D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DF27D1-21DF-4DD7-B7E2-BCD75161CE8E}" type="sibTrans" cxnId="{833AF0EB-EF80-4166-A0A0-93D00FCB81D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24760E-D972-4B0D-A449-A327F425C80C}">
      <dgm:prSet phldrT="[Text]"/>
      <dgm:spPr>
        <a:solidFill>
          <a:srgbClr val="8D44AD"/>
        </a:solidFill>
        <a:ln>
          <a:noFill/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 26 de </a:t>
          </a:r>
          <a:r>
            <a:rPr lang="es-MX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febrero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al 1° </a:t>
          </a:r>
          <a:r>
            <a:rPr lang="es-MX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marzo</a:t>
          </a:r>
        </a:p>
      </dgm:t>
    </dgm:pt>
    <dgm:pt modelId="{9981A3EC-5F77-4A49-814F-9D5FC869A0EB}" type="parTrans" cxnId="{DCA48585-A45E-4703-923C-075D12D0B2E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5BC205-0EDE-4892-AD06-4E3D5EE464DC}" type="sibTrans" cxnId="{DCA48585-A45E-4703-923C-075D12D0B2E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8533CB-4276-4F0C-A1A5-7860590FC92C}">
      <dgm:prSet phldrT="[Text]"/>
      <dgm:spPr>
        <a:solidFill>
          <a:srgbClr val="297FB8"/>
        </a:solidFill>
        <a:ln>
          <a:noFill/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1er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Qna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MX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marzo</a:t>
          </a:r>
        </a:p>
      </dgm:t>
    </dgm:pt>
    <dgm:pt modelId="{4CAE1501-E643-43E8-9B81-2FBEC99DD2B9}" type="parTrans" cxnId="{104D0DEF-DF72-4F92-993E-02ABE6F1F34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9B0914-7658-4B1D-A6AD-17DB1033B4E1}" type="sibTrans" cxnId="{104D0DEF-DF72-4F92-993E-02ABE6F1F34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7DC15A-78A8-4132-958F-AFB40FBB2221}">
      <dgm:prSet phldrT="[Text]"/>
      <dgm:spPr>
        <a:solidFill>
          <a:srgbClr val="27AE61"/>
        </a:solidFill>
        <a:ln>
          <a:noFill/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2da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Qna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de </a:t>
          </a:r>
          <a:r>
            <a:rPr lang="es-MX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marzo</a:t>
          </a:r>
        </a:p>
      </dgm:t>
    </dgm:pt>
    <dgm:pt modelId="{18A8CBAA-F572-4EBA-8192-4EC1F32D0002}" type="parTrans" cxnId="{DC06E2D4-C99E-4051-86E3-061B47F4DC2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D05B8D-E383-4862-AF49-63AE3BDA5421}" type="sibTrans" cxnId="{DC06E2D4-C99E-4051-86E3-061B47F4DC2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A74D14-9C83-4C72-994B-D2072D0493C9}">
      <dgm:prSet phldrT="[Text]"/>
      <dgm:spPr>
        <a:solidFill>
          <a:srgbClr val="E84C3D"/>
        </a:solidFill>
        <a:ln>
          <a:noFill/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de </a:t>
          </a:r>
          <a:r>
            <a:rPr lang="es-MX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abril</a:t>
          </a:r>
        </a:p>
      </dgm:t>
    </dgm:pt>
    <dgm:pt modelId="{D7C0C584-49A6-4349-AF08-821E395466C9}" type="parTrans" cxnId="{864D3719-4E59-4E60-B198-13968A528F7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198628-C291-4453-8D94-E4CDE1CE5525}" type="sibTrans" cxnId="{864D3719-4E59-4E60-B198-13968A528F7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1BDAD9-45B7-40CD-89BA-9A4CEC2EAC41}" type="pres">
      <dgm:prSet presAssocID="{BF6FDDF5-6592-42F1-BCAC-044B7A620FF2}" presName="Name0" presStyleCnt="0">
        <dgm:presLayoutVars>
          <dgm:dir/>
          <dgm:animLvl val="lvl"/>
          <dgm:resizeHandles val="exact"/>
        </dgm:presLayoutVars>
      </dgm:prSet>
      <dgm:spPr/>
    </dgm:pt>
    <dgm:pt modelId="{389557EE-2ED8-4E48-86C3-49663E03BD9E}" type="pres">
      <dgm:prSet presAssocID="{8E695529-BEF2-40C5-B51C-BCDCC52BFB4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BE263A0-30FD-41EA-AB97-9B0BD5EC903D}" type="pres">
      <dgm:prSet presAssocID="{B2DF27D1-21DF-4DD7-B7E2-BCD75161CE8E}" presName="parTxOnlySpace" presStyleCnt="0"/>
      <dgm:spPr/>
    </dgm:pt>
    <dgm:pt modelId="{357605CC-6597-4A87-AA7F-14067DBF7DE8}" type="pres">
      <dgm:prSet presAssocID="{DB24760E-D972-4B0D-A449-A327F425C80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123A0C5-0D87-4D79-8964-E7D69182A838}" type="pres">
      <dgm:prSet presAssocID="{8F5BC205-0EDE-4892-AD06-4E3D5EE464DC}" presName="parTxOnlySpace" presStyleCnt="0"/>
      <dgm:spPr/>
    </dgm:pt>
    <dgm:pt modelId="{D66DB8D0-7C61-4B78-A14F-3925586D8949}" type="pres">
      <dgm:prSet presAssocID="{1E8533CB-4276-4F0C-A1A5-7860590FC92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75D90AA-8419-43CC-A150-7A474945FB8E}" type="pres">
      <dgm:prSet presAssocID="{EB9B0914-7658-4B1D-A6AD-17DB1033B4E1}" presName="parTxOnlySpace" presStyleCnt="0"/>
      <dgm:spPr/>
    </dgm:pt>
    <dgm:pt modelId="{86D4ABDC-FFDF-47F1-93AE-B99FE41F65C7}" type="pres">
      <dgm:prSet presAssocID="{977DC15A-78A8-4132-958F-AFB40FBB222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133C216-028B-4906-9DE6-F9B536E408EF}" type="pres">
      <dgm:prSet presAssocID="{BFD05B8D-E383-4862-AF49-63AE3BDA5421}" presName="parTxOnlySpace" presStyleCnt="0"/>
      <dgm:spPr/>
    </dgm:pt>
    <dgm:pt modelId="{7A1D1F3C-72D0-40FD-8ACC-907E39EC8EC7}" type="pres">
      <dgm:prSet presAssocID="{78A74D14-9C83-4C72-994B-D2072D0493C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FEB4301-BAF9-480E-BD66-32B796D9ED56}" type="presOf" srcId="{78A74D14-9C83-4C72-994B-D2072D0493C9}" destId="{7A1D1F3C-72D0-40FD-8ACC-907E39EC8EC7}" srcOrd="0" destOrd="0" presId="urn:microsoft.com/office/officeart/2005/8/layout/chevron1"/>
    <dgm:cxn modelId="{864D3719-4E59-4E60-B198-13968A528F70}" srcId="{BF6FDDF5-6592-42F1-BCAC-044B7A620FF2}" destId="{78A74D14-9C83-4C72-994B-D2072D0493C9}" srcOrd="4" destOrd="0" parTransId="{D7C0C584-49A6-4349-AF08-821E395466C9}" sibTransId="{36198628-C291-4453-8D94-E4CDE1CE5525}"/>
    <dgm:cxn modelId="{1E1D0438-516B-4824-8365-A49BDAD66CEB}" type="presOf" srcId="{8E695529-BEF2-40C5-B51C-BCDCC52BFB48}" destId="{389557EE-2ED8-4E48-86C3-49663E03BD9E}" srcOrd="0" destOrd="0" presId="urn:microsoft.com/office/officeart/2005/8/layout/chevron1"/>
    <dgm:cxn modelId="{5D833C64-A0AD-4D0E-888F-AABB936272A6}" type="presOf" srcId="{1E8533CB-4276-4F0C-A1A5-7860590FC92C}" destId="{D66DB8D0-7C61-4B78-A14F-3925586D8949}" srcOrd="0" destOrd="0" presId="urn:microsoft.com/office/officeart/2005/8/layout/chevron1"/>
    <dgm:cxn modelId="{56B89379-613C-449B-969F-168CDE89637C}" type="presOf" srcId="{DB24760E-D972-4B0D-A449-A327F425C80C}" destId="{357605CC-6597-4A87-AA7F-14067DBF7DE8}" srcOrd="0" destOrd="0" presId="urn:microsoft.com/office/officeart/2005/8/layout/chevron1"/>
    <dgm:cxn modelId="{DCA48585-A45E-4703-923C-075D12D0B2E4}" srcId="{BF6FDDF5-6592-42F1-BCAC-044B7A620FF2}" destId="{DB24760E-D972-4B0D-A449-A327F425C80C}" srcOrd="1" destOrd="0" parTransId="{9981A3EC-5F77-4A49-814F-9D5FC869A0EB}" sibTransId="{8F5BC205-0EDE-4892-AD06-4E3D5EE464DC}"/>
    <dgm:cxn modelId="{5F5FD9BE-1399-4CD3-80B9-48540038181A}" type="presOf" srcId="{977DC15A-78A8-4132-958F-AFB40FBB2221}" destId="{86D4ABDC-FFDF-47F1-93AE-B99FE41F65C7}" srcOrd="0" destOrd="0" presId="urn:microsoft.com/office/officeart/2005/8/layout/chevron1"/>
    <dgm:cxn modelId="{DC06E2D4-C99E-4051-86E3-061B47F4DC22}" srcId="{BF6FDDF5-6592-42F1-BCAC-044B7A620FF2}" destId="{977DC15A-78A8-4132-958F-AFB40FBB2221}" srcOrd="3" destOrd="0" parTransId="{18A8CBAA-F572-4EBA-8192-4EC1F32D0002}" sibTransId="{BFD05B8D-E383-4862-AF49-63AE3BDA5421}"/>
    <dgm:cxn modelId="{833AF0EB-EF80-4166-A0A0-93D00FCB81DF}" srcId="{BF6FDDF5-6592-42F1-BCAC-044B7A620FF2}" destId="{8E695529-BEF2-40C5-B51C-BCDCC52BFB48}" srcOrd="0" destOrd="0" parTransId="{30E4F483-2B10-4268-BA2C-83B2ACFDC0EF}" sibTransId="{B2DF27D1-21DF-4DD7-B7E2-BCD75161CE8E}"/>
    <dgm:cxn modelId="{104D0DEF-DF72-4F92-993E-02ABE6F1F34B}" srcId="{BF6FDDF5-6592-42F1-BCAC-044B7A620FF2}" destId="{1E8533CB-4276-4F0C-A1A5-7860590FC92C}" srcOrd="2" destOrd="0" parTransId="{4CAE1501-E643-43E8-9B81-2FBEC99DD2B9}" sibTransId="{EB9B0914-7658-4B1D-A6AD-17DB1033B4E1}"/>
    <dgm:cxn modelId="{A581FBF3-F09D-4936-AA93-A6B3D04B6F2E}" type="presOf" srcId="{BF6FDDF5-6592-42F1-BCAC-044B7A620FF2}" destId="{C11BDAD9-45B7-40CD-89BA-9A4CEC2EAC41}" srcOrd="0" destOrd="0" presId="urn:microsoft.com/office/officeart/2005/8/layout/chevron1"/>
    <dgm:cxn modelId="{F3230253-760B-4BB1-9AE6-D16464113EEB}" type="presParOf" srcId="{C11BDAD9-45B7-40CD-89BA-9A4CEC2EAC41}" destId="{389557EE-2ED8-4E48-86C3-49663E03BD9E}" srcOrd="0" destOrd="0" presId="urn:microsoft.com/office/officeart/2005/8/layout/chevron1"/>
    <dgm:cxn modelId="{19EBE8A7-F27A-425E-BD52-1BDED90C09E9}" type="presParOf" srcId="{C11BDAD9-45B7-40CD-89BA-9A4CEC2EAC41}" destId="{FBE263A0-30FD-41EA-AB97-9B0BD5EC903D}" srcOrd="1" destOrd="0" presId="urn:microsoft.com/office/officeart/2005/8/layout/chevron1"/>
    <dgm:cxn modelId="{187CD69E-07EC-4413-8CEB-9EE8B733CEF1}" type="presParOf" srcId="{C11BDAD9-45B7-40CD-89BA-9A4CEC2EAC41}" destId="{357605CC-6597-4A87-AA7F-14067DBF7DE8}" srcOrd="2" destOrd="0" presId="urn:microsoft.com/office/officeart/2005/8/layout/chevron1"/>
    <dgm:cxn modelId="{CE4DB80D-A6F2-4315-886A-8789D6CB0BBF}" type="presParOf" srcId="{C11BDAD9-45B7-40CD-89BA-9A4CEC2EAC41}" destId="{3123A0C5-0D87-4D79-8964-E7D69182A838}" srcOrd="3" destOrd="0" presId="urn:microsoft.com/office/officeart/2005/8/layout/chevron1"/>
    <dgm:cxn modelId="{69BF948C-5003-458C-B78E-181B5422C64C}" type="presParOf" srcId="{C11BDAD9-45B7-40CD-89BA-9A4CEC2EAC41}" destId="{D66DB8D0-7C61-4B78-A14F-3925586D8949}" srcOrd="4" destOrd="0" presId="urn:microsoft.com/office/officeart/2005/8/layout/chevron1"/>
    <dgm:cxn modelId="{590FC133-8209-477B-9589-22FFFC95145D}" type="presParOf" srcId="{C11BDAD9-45B7-40CD-89BA-9A4CEC2EAC41}" destId="{275D90AA-8419-43CC-A150-7A474945FB8E}" srcOrd="5" destOrd="0" presId="urn:microsoft.com/office/officeart/2005/8/layout/chevron1"/>
    <dgm:cxn modelId="{E14B5972-88F5-462D-9DA5-44E6EBDEAA16}" type="presParOf" srcId="{C11BDAD9-45B7-40CD-89BA-9A4CEC2EAC41}" destId="{86D4ABDC-FFDF-47F1-93AE-B99FE41F65C7}" srcOrd="6" destOrd="0" presId="urn:microsoft.com/office/officeart/2005/8/layout/chevron1"/>
    <dgm:cxn modelId="{A79B032F-B4D0-4066-BCA5-B647AB029482}" type="presParOf" srcId="{C11BDAD9-45B7-40CD-89BA-9A4CEC2EAC41}" destId="{B133C216-028B-4906-9DE6-F9B536E408EF}" srcOrd="7" destOrd="0" presId="urn:microsoft.com/office/officeart/2005/8/layout/chevron1"/>
    <dgm:cxn modelId="{776B5D9C-6836-4373-9F46-18433B37D410}" type="presParOf" srcId="{C11BDAD9-45B7-40CD-89BA-9A4CEC2EAC41}" destId="{7A1D1F3C-72D0-40FD-8ACC-907E39EC8EC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CACA1-B612-4757-B4A8-E00BEFE800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9BC090E-32E6-46F9-94A8-85BE10841458}">
      <dgm:prSet phldrT="[Texto]"/>
      <dgm:spPr/>
      <dgm:t>
        <a:bodyPr/>
        <a:lstStyle/>
        <a:p>
          <a:r>
            <a:rPr lang="es-ES" dirty="0"/>
            <a:t>Ayudantes </a:t>
          </a:r>
        </a:p>
      </dgm:t>
    </dgm:pt>
    <dgm:pt modelId="{D6B381ED-A1B2-4890-8C41-DAD08720AB66}" type="parTrans" cxnId="{F8405AF0-7C7A-46F4-8124-A2C4768433EA}">
      <dgm:prSet/>
      <dgm:spPr/>
      <dgm:t>
        <a:bodyPr/>
        <a:lstStyle/>
        <a:p>
          <a:endParaRPr lang="es-ES"/>
        </a:p>
      </dgm:t>
    </dgm:pt>
    <dgm:pt modelId="{EDA28611-95BD-4B9A-A543-D99F989C6C44}" type="sibTrans" cxnId="{F8405AF0-7C7A-46F4-8124-A2C4768433EA}">
      <dgm:prSet/>
      <dgm:spPr/>
      <dgm:t>
        <a:bodyPr/>
        <a:lstStyle/>
        <a:p>
          <a:endParaRPr lang="es-ES"/>
        </a:p>
      </dgm:t>
    </dgm:pt>
    <dgm:pt modelId="{418797A8-77D1-4451-AD37-84C5B1C49D38}">
      <dgm:prSet phldrT="[Texto]"/>
      <dgm:spPr/>
      <dgm:t>
        <a:bodyPr/>
        <a:lstStyle/>
        <a:p>
          <a:r>
            <a:rPr lang="es-ES" dirty="0"/>
            <a:t>Secretario</a:t>
          </a:r>
        </a:p>
      </dgm:t>
    </dgm:pt>
    <dgm:pt modelId="{3078C1BD-6D22-40F4-B12C-4A30C1E573FF}" type="parTrans" cxnId="{3BD77E1B-E79C-4962-A356-9F30EFA79730}">
      <dgm:prSet/>
      <dgm:spPr/>
      <dgm:t>
        <a:bodyPr/>
        <a:lstStyle/>
        <a:p>
          <a:endParaRPr lang="es-ES"/>
        </a:p>
      </dgm:t>
    </dgm:pt>
    <dgm:pt modelId="{7EE15450-DDAE-49BB-AE4A-A7B4AC2EC169}" type="sibTrans" cxnId="{3BD77E1B-E79C-4962-A356-9F30EFA79730}">
      <dgm:prSet/>
      <dgm:spPr/>
      <dgm:t>
        <a:bodyPr/>
        <a:lstStyle/>
        <a:p>
          <a:endParaRPr lang="es-ES"/>
        </a:p>
      </dgm:t>
    </dgm:pt>
    <dgm:pt modelId="{4A681BC6-49FD-47E2-9240-14D64C20A7EE}">
      <dgm:prSet phldrT="[Texto]"/>
      <dgm:spPr/>
      <dgm:t>
        <a:bodyPr/>
        <a:lstStyle/>
        <a:p>
          <a:r>
            <a:rPr lang="es-ES" dirty="0"/>
            <a:t>Tesorero</a:t>
          </a:r>
        </a:p>
      </dgm:t>
    </dgm:pt>
    <dgm:pt modelId="{EBE526C3-A571-40CA-A063-A362B6A82079}" type="parTrans" cxnId="{CC906395-AE0D-4DE4-9D0F-06C363C976D4}">
      <dgm:prSet/>
      <dgm:spPr/>
      <dgm:t>
        <a:bodyPr/>
        <a:lstStyle/>
        <a:p>
          <a:endParaRPr lang="es-ES"/>
        </a:p>
      </dgm:t>
    </dgm:pt>
    <dgm:pt modelId="{B3C51A91-D32E-4A37-9D85-62F9E849A929}" type="sibTrans" cxnId="{CC906395-AE0D-4DE4-9D0F-06C363C976D4}">
      <dgm:prSet/>
      <dgm:spPr/>
      <dgm:t>
        <a:bodyPr/>
        <a:lstStyle/>
        <a:p>
          <a:endParaRPr lang="es-ES"/>
        </a:p>
      </dgm:t>
    </dgm:pt>
    <dgm:pt modelId="{78B62B28-532B-4BB3-BA9B-B6C55E0AFF9E}">
      <dgm:prSet phldrT="[Texto]"/>
      <dgm:spPr/>
      <dgm:t>
        <a:bodyPr/>
        <a:lstStyle/>
        <a:p>
          <a:r>
            <a:rPr lang="es-ES" dirty="0"/>
            <a:t>Vocales (2)</a:t>
          </a:r>
        </a:p>
      </dgm:t>
    </dgm:pt>
    <dgm:pt modelId="{5583C87E-45A2-4DC8-85BE-968790AE5673}" type="parTrans" cxnId="{667AC0DB-6806-4091-8205-B293B5227B2A}">
      <dgm:prSet/>
      <dgm:spPr/>
      <dgm:t>
        <a:bodyPr/>
        <a:lstStyle/>
        <a:p>
          <a:endParaRPr lang="es-ES"/>
        </a:p>
      </dgm:t>
    </dgm:pt>
    <dgm:pt modelId="{AAE9025E-FAE4-483F-8D05-27885EBB8BFA}" type="sibTrans" cxnId="{667AC0DB-6806-4091-8205-B293B5227B2A}">
      <dgm:prSet/>
      <dgm:spPr/>
      <dgm:t>
        <a:bodyPr/>
        <a:lstStyle/>
        <a:p>
          <a:endParaRPr lang="es-ES"/>
        </a:p>
      </dgm:t>
    </dgm:pt>
    <dgm:pt modelId="{C8044E46-6F83-4DB5-9EE8-AD2E755E613F}">
      <dgm:prSet phldrT="[Texto]"/>
      <dgm:spPr/>
      <dgm:t>
        <a:bodyPr/>
        <a:lstStyle/>
        <a:p>
          <a:r>
            <a:rPr lang="es-ES" dirty="0"/>
            <a:t>Comités y Jefes de Manzana</a:t>
          </a:r>
        </a:p>
      </dgm:t>
    </dgm:pt>
    <dgm:pt modelId="{E400DF47-97A6-47AC-8759-B9DB407A70B9}" type="parTrans" cxnId="{E6615231-E091-4194-BD17-21E5DDB67F8F}">
      <dgm:prSet/>
      <dgm:spPr/>
      <dgm:t>
        <a:bodyPr/>
        <a:lstStyle/>
        <a:p>
          <a:endParaRPr lang="es-ES"/>
        </a:p>
      </dgm:t>
    </dgm:pt>
    <dgm:pt modelId="{A0E4317E-1891-4454-B260-E49C90E207B6}" type="sibTrans" cxnId="{E6615231-E091-4194-BD17-21E5DDB67F8F}">
      <dgm:prSet/>
      <dgm:spPr/>
      <dgm:t>
        <a:bodyPr/>
        <a:lstStyle/>
        <a:p>
          <a:endParaRPr lang="es-ES"/>
        </a:p>
      </dgm:t>
    </dgm:pt>
    <dgm:pt modelId="{3DEAD148-1C4D-4E85-B2EF-6BFAF639EFE1}" type="pres">
      <dgm:prSet presAssocID="{F83CACA1-B612-4757-B4A8-E00BEFE800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B83ECF-B068-4669-99D7-0DDD798EEFA8}" type="pres">
      <dgm:prSet presAssocID="{29BC090E-32E6-46F9-94A8-85BE10841458}" presName="hierRoot1" presStyleCnt="0">
        <dgm:presLayoutVars>
          <dgm:hierBranch val="init"/>
        </dgm:presLayoutVars>
      </dgm:prSet>
      <dgm:spPr/>
    </dgm:pt>
    <dgm:pt modelId="{8C042A6F-7B41-4C93-9287-0C89885BC2EC}" type="pres">
      <dgm:prSet presAssocID="{29BC090E-32E6-46F9-94A8-85BE10841458}" presName="rootComposite1" presStyleCnt="0"/>
      <dgm:spPr/>
    </dgm:pt>
    <dgm:pt modelId="{7ECD51B1-BB71-4D01-8E9F-047778A33092}" type="pres">
      <dgm:prSet presAssocID="{29BC090E-32E6-46F9-94A8-85BE10841458}" presName="rootText1" presStyleLbl="node0" presStyleIdx="0" presStyleCnt="1">
        <dgm:presLayoutVars>
          <dgm:chPref val="3"/>
        </dgm:presLayoutVars>
      </dgm:prSet>
      <dgm:spPr/>
    </dgm:pt>
    <dgm:pt modelId="{3D1AE6BE-E607-4F75-A85C-BB0E798A0F25}" type="pres">
      <dgm:prSet presAssocID="{29BC090E-32E6-46F9-94A8-85BE10841458}" presName="rootConnector1" presStyleLbl="node1" presStyleIdx="0" presStyleCnt="0"/>
      <dgm:spPr/>
    </dgm:pt>
    <dgm:pt modelId="{F6CB0789-F853-4B7B-BE68-B747BC9EBB8A}" type="pres">
      <dgm:prSet presAssocID="{29BC090E-32E6-46F9-94A8-85BE10841458}" presName="hierChild2" presStyleCnt="0"/>
      <dgm:spPr/>
    </dgm:pt>
    <dgm:pt modelId="{4C85C399-82F6-4091-B5F0-F84B7A86109C}" type="pres">
      <dgm:prSet presAssocID="{3078C1BD-6D22-40F4-B12C-4A30C1E573FF}" presName="Name37" presStyleLbl="parChTrans1D2" presStyleIdx="0" presStyleCnt="4"/>
      <dgm:spPr/>
    </dgm:pt>
    <dgm:pt modelId="{734FAC02-BE99-4922-BFBC-6919E061BF94}" type="pres">
      <dgm:prSet presAssocID="{418797A8-77D1-4451-AD37-84C5B1C49D38}" presName="hierRoot2" presStyleCnt="0">
        <dgm:presLayoutVars>
          <dgm:hierBranch val="init"/>
        </dgm:presLayoutVars>
      </dgm:prSet>
      <dgm:spPr/>
    </dgm:pt>
    <dgm:pt modelId="{1988F0D7-2A88-4996-AAE8-D1B048A7C741}" type="pres">
      <dgm:prSet presAssocID="{418797A8-77D1-4451-AD37-84C5B1C49D38}" presName="rootComposite" presStyleCnt="0"/>
      <dgm:spPr/>
    </dgm:pt>
    <dgm:pt modelId="{7BEC1642-F739-4A81-A96E-A8EA933F693D}" type="pres">
      <dgm:prSet presAssocID="{418797A8-77D1-4451-AD37-84C5B1C49D38}" presName="rootText" presStyleLbl="node2" presStyleIdx="0" presStyleCnt="4">
        <dgm:presLayoutVars>
          <dgm:chPref val="3"/>
        </dgm:presLayoutVars>
      </dgm:prSet>
      <dgm:spPr/>
    </dgm:pt>
    <dgm:pt modelId="{35B791E5-4AC6-45D9-A6B4-4F8F66FA3CE3}" type="pres">
      <dgm:prSet presAssocID="{418797A8-77D1-4451-AD37-84C5B1C49D38}" presName="rootConnector" presStyleLbl="node2" presStyleIdx="0" presStyleCnt="4"/>
      <dgm:spPr/>
    </dgm:pt>
    <dgm:pt modelId="{22EA3E23-1F47-4577-AE71-05FC3CA34F8E}" type="pres">
      <dgm:prSet presAssocID="{418797A8-77D1-4451-AD37-84C5B1C49D38}" presName="hierChild4" presStyleCnt="0"/>
      <dgm:spPr/>
    </dgm:pt>
    <dgm:pt modelId="{198FC93D-EFAD-45BC-8A52-0166B03B6CCB}" type="pres">
      <dgm:prSet presAssocID="{418797A8-77D1-4451-AD37-84C5B1C49D38}" presName="hierChild5" presStyleCnt="0"/>
      <dgm:spPr/>
    </dgm:pt>
    <dgm:pt modelId="{6ECA7EDE-FC62-4FA5-9035-71C3E6F45938}" type="pres">
      <dgm:prSet presAssocID="{EBE526C3-A571-40CA-A063-A362B6A82079}" presName="Name37" presStyleLbl="parChTrans1D2" presStyleIdx="1" presStyleCnt="4"/>
      <dgm:spPr/>
    </dgm:pt>
    <dgm:pt modelId="{F6BAD5AF-6D58-4223-B891-1F45C4EF897B}" type="pres">
      <dgm:prSet presAssocID="{4A681BC6-49FD-47E2-9240-14D64C20A7EE}" presName="hierRoot2" presStyleCnt="0">
        <dgm:presLayoutVars>
          <dgm:hierBranch val="init"/>
        </dgm:presLayoutVars>
      </dgm:prSet>
      <dgm:spPr/>
    </dgm:pt>
    <dgm:pt modelId="{F382CC6B-3E0B-4F9D-86D6-25967191CB5B}" type="pres">
      <dgm:prSet presAssocID="{4A681BC6-49FD-47E2-9240-14D64C20A7EE}" presName="rootComposite" presStyleCnt="0"/>
      <dgm:spPr/>
    </dgm:pt>
    <dgm:pt modelId="{12066AAD-DCC5-4438-B470-959476188374}" type="pres">
      <dgm:prSet presAssocID="{4A681BC6-49FD-47E2-9240-14D64C20A7EE}" presName="rootText" presStyleLbl="node2" presStyleIdx="1" presStyleCnt="4">
        <dgm:presLayoutVars>
          <dgm:chPref val="3"/>
        </dgm:presLayoutVars>
      </dgm:prSet>
      <dgm:spPr/>
    </dgm:pt>
    <dgm:pt modelId="{B4039040-8FE5-46EB-8B88-F3E56FDBAC97}" type="pres">
      <dgm:prSet presAssocID="{4A681BC6-49FD-47E2-9240-14D64C20A7EE}" presName="rootConnector" presStyleLbl="node2" presStyleIdx="1" presStyleCnt="4"/>
      <dgm:spPr/>
    </dgm:pt>
    <dgm:pt modelId="{22254F8E-36B8-4466-8E18-3D18EF9386B2}" type="pres">
      <dgm:prSet presAssocID="{4A681BC6-49FD-47E2-9240-14D64C20A7EE}" presName="hierChild4" presStyleCnt="0"/>
      <dgm:spPr/>
    </dgm:pt>
    <dgm:pt modelId="{367870C4-7974-4E0D-A7D7-44838C31F882}" type="pres">
      <dgm:prSet presAssocID="{4A681BC6-49FD-47E2-9240-14D64C20A7EE}" presName="hierChild5" presStyleCnt="0"/>
      <dgm:spPr/>
    </dgm:pt>
    <dgm:pt modelId="{85E919BD-A497-483F-BEAA-C5F3EE7824CE}" type="pres">
      <dgm:prSet presAssocID="{5583C87E-45A2-4DC8-85BE-968790AE5673}" presName="Name37" presStyleLbl="parChTrans1D2" presStyleIdx="2" presStyleCnt="4"/>
      <dgm:spPr/>
    </dgm:pt>
    <dgm:pt modelId="{CFCF3E09-4D6F-4076-B636-AB26DBF8CF4F}" type="pres">
      <dgm:prSet presAssocID="{78B62B28-532B-4BB3-BA9B-B6C55E0AFF9E}" presName="hierRoot2" presStyleCnt="0">
        <dgm:presLayoutVars>
          <dgm:hierBranch val="init"/>
        </dgm:presLayoutVars>
      </dgm:prSet>
      <dgm:spPr/>
    </dgm:pt>
    <dgm:pt modelId="{B64E2D6C-C494-43DC-806E-12201492F853}" type="pres">
      <dgm:prSet presAssocID="{78B62B28-532B-4BB3-BA9B-B6C55E0AFF9E}" presName="rootComposite" presStyleCnt="0"/>
      <dgm:spPr/>
    </dgm:pt>
    <dgm:pt modelId="{FDD96D85-4D12-4BD2-B78A-A26ED7C4766F}" type="pres">
      <dgm:prSet presAssocID="{78B62B28-532B-4BB3-BA9B-B6C55E0AFF9E}" presName="rootText" presStyleLbl="node2" presStyleIdx="2" presStyleCnt="4">
        <dgm:presLayoutVars>
          <dgm:chPref val="3"/>
        </dgm:presLayoutVars>
      </dgm:prSet>
      <dgm:spPr/>
    </dgm:pt>
    <dgm:pt modelId="{9A69448A-D7BA-442E-A1F8-C4E3E634656C}" type="pres">
      <dgm:prSet presAssocID="{78B62B28-532B-4BB3-BA9B-B6C55E0AFF9E}" presName="rootConnector" presStyleLbl="node2" presStyleIdx="2" presStyleCnt="4"/>
      <dgm:spPr/>
    </dgm:pt>
    <dgm:pt modelId="{77676658-4AA0-476F-933A-C92A6E43C642}" type="pres">
      <dgm:prSet presAssocID="{78B62B28-532B-4BB3-BA9B-B6C55E0AFF9E}" presName="hierChild4" presStyleCnt="0"/>
      <dgm:spPr/>
    </dgm:pt>
    <dgm:pt modelId="{04AEB938-1B3E-4184-9DA1-E3EA222F70DF}" type="pres">
      <dgm:prSet presAssocID="{78B62B28-532B-4BB3-BA9B-B6C55E0AFF9E}" presName="hierChild5" presStyleCnt="0"/>
      <dgm:spPr/>
    </dgm:pt>
    <dgm:pt modelId="{75FCFA46-B845-4A5C-98F3-87F81EDD70FE}" type="pres">
      <dgm:prSet presAssocID="{E400DF47-97A6-47AC-8759-B9DB407A70B9}" presName="Name37" presStyleLbl="parChTrans1D2" presStyleIdx="3" presStyleCnt="4"/>
      <dgm:spPr/>
    </dgm:pt>
    <dgm:pt modelId="{D18F9A0E-1678-40C9-BA05-802095D7F26D}" type="pres">
      <dgm:prSet presAssocID="{C8044E46-6F83-4DB5-9EE8-AD2E755E613F}" presName="hierRoot2" presStyleCnt="0">
        <dgm:presLayoutVars>
          <dgm:hierBranch val="init"/>
        </dgm:presLayoutVars>
      </dgm:prSet>
      <dgm:spPr/>
    </dgm:pt>
    <dgm:pt modelId="{5E54042A-B3C0-44A3-979E-245941B11C3E}" type="pres">
      <dgm:prSet presAssocID="{C8044E46-6F83-4DB5-9EE8-AD2E755E613F}" presName="rootComposite" presStyleCnt="0"/>
      <dgm:spPr/>
    </dgm:pt>
    <dgm:pt modelId="{77C1F866-8776-48B3-95D9-1D2D3E29D55C}" type="pres">
      <dgm:prSet presAssocID="{C8044E46-6F83-4DB5-9EE8-AD2E755E613F}" presName="rootText" presStyleLbl="node2" presStyleIdx="3" presStyleCnt="4">
        <dgm:presLayoutVars>
          <dgm:chPref val="3"/>
        </dgm:presLayoutVars>
      </dgm:prSet>
      <dgm:spPr/>
    </dgm:pt>
    <dgm:pt modelId="{FD059326-DE98-4AB7-BDC7-CD61D26F7FC2}" type="pres">
      <dgm:prSet presAssocID="{C8044E46-6F83-4DB5-9EE8-AD2E755E613F}" presName="rootConnector" presStyleLbl="node2" presStyleIdx="3" presStyleCnt="4"/>
      <dgm:spPr/>
    </dgm:pt>
    <dgm:pt modelId="{D4793639-F7C7-448E-B6B8-19DB9CF44FD5}" type="pres">
      <dgm:prSet presAssocID="{C8044E46-6F83-4DB5-9EE8-AD2E755E613F}" presName="hierChild4" presStyleCnt="0"/>
      <dgm:spPr/>
    </dgm:pt>
    <dgm:pt modelId="{2960624F-B966-4177-B6EE-48431955BE30}" type="pres">
      <dgm:prSet presAssocID="{C8044E46-6F83-4DB5-9EE8-AD2E755E613F}" presName="hierChild5" presStyleCnt="0"/>
      <dgm:spPr/>
    </dgm:pt>
    <dgm:pt modelId="{076141C3-80B4-4381-A656-CDA0C2663A85}" type="pres">
      <dgm:prSet presAssocID="{29BC090E-32E6-46F9-94A8-85BE10841458}" presName="hierChild3" presStyleCnt="0"/>
      <dgm:spPr/>
    </dgm:pt>
  </dgm:ptLst>
  <dgm:cxnLst>
    <dgm:cxn modelId="{5F921817-FCA8-4D3C-953E-BEF96FDD548D}" type="presOf" srcId="{78B62B28-532B-4BB3-BA9B-B6C55E0AFF9E}" destId="{9A69448A-D7BA-442E-A1F8-C4E3E634656C}" srcOrd="1" destOrd="0" presId="urn:microsoft.com/office/officeart/2005/8/layout/orgChart1"/>
    <dgm:cxn modelId="{3BD77E1B-E79C-4962-A356-9F30EFA79730}" srcId="{29BC090E-32E6-46F9-94A8-85BE10841458}" destId="{418797A8-77D1-4451-AD37-84C5B1C49D38}" srcOrd="0" destOrd="0" parTransId="{3078C1BD-6D22-40F4-B12C-4A30C1E573FF}" sibTransId="{7EE15450-DDAE-49BB-AE4A-A7B4AC2EC169}"/>
    <dgm:cxn modelId="{5A09B01C-9639-4AFA-9464-69A03C5D093C}" type="presOf" srcId="{F83CACA1-B612-4757-B4A8-E00BEFE8001B}" destId="{3DEAD148-1C4D-4E85-B2EF-6BFAF639EFE1}" srcOrd="0" destOrd="0" presId="urn:microsoft.com/office/officeart/2005/8/layout/orgChart1"/>
    <dgm:cxn modelId="{22458324-39D4-4191-BDC6-277992BC0E7D}" type="presOf" srcId="{C8044E46-6F83-4DB5-9EE8-AD2E755E613F}" destId="{FD059326-DE98-4AB7-BDC7-CD61D26F7FC2}" srcOrd="1" destOrd="0" presId="urn:microsoft.com/office/officeart/2005/8/layout/orgChart1"/>
    <dgm:cxn modelId="{E6615231-E091-4194-BD17-21E5DDB67F8F}" srcId="{29BC090E-32E6-46F9-94A8-85BE10841458}" destId="{C8044E46-6F83-4DB5-9EE8-AD2E755E613F}" srcOrd="3" destOrd="0" parTransId="{E400DF47-97A6-47AC-8759-B9DB407A70B9}" sibTransId="{A0E4317E-1891-4454-B260-E49C90E207B6}"/>
    <dgm:cxn modelId="{FB68C236-0D4D-4383-9579-27C6093DD7DE}" type="presOf" srcId="{C8044E46-6F83-4DB5-9EE8-AD2E755E613F}" destId="{77C1F866-8776-48B3-95D9-1D2D3E29D55C}" srcOrd="0" destOrd="0" presId="urn:microsoft.com/office/officeart/2005/8/layout/orgChart1"/>
    <dgm:cxn modelId="{69DED742-FBBA-4B8A-9909-C1CB1C0597AC}" type="presOf" srcId="{29BC090E-32E6-46F9-94A8-85BE10841458}" destId="{7ECD51B1-BB71-4D01-8E9F-047778A33092}" srcOrd="0" destOrd="0" presId="urn:microsoft.com/office/officeart/2005/8/layout/orgChart1"/>
    <dgm:cxn modelId="{E9808E46-A933-4B14-895C-067D542CE600}" type="presOf" srcId="{29BC090E-32E6-46F9-94A8-85BE10841458}" destId="{3D1AE6BE-E607-4F75-A85C-BB0E798A0F25}" srcOrd="1" destOrd="0" presId="urn:microsoft.com/office/officeart/2005/8/layout/orgChart1"/>
    <dgm:cxn modelId="{8248974A-20E8-42FA-9FFD-5E3A5843869A}" type="presOf" srcId="{3078C1BD-6D22-40F4-B12C-4A30C1E573FF}" destId="{4C85C399-82F6-4091-B5F0-F84B7A86109C}" srcOrd="0" destOrd="0" presId="urn:microsoft.com/office/officeart/2005/8/layout/orgChart1"/>
    <dgm:cxn modelId="{345FA250-CB84-49B3-8A8E-CDE7286C994A}" type="presOf" srcId="{5583C87E-45A2-4DC8-85BE-968790AE5673}" destId="{85E919BD-A497-483F-BEAA-C5F3EE7824CE}" srcOrd="0" destOrd="0" presId="urn:microsoft.com/office/officeart/2005/8/layout/orgChart1"/>
    <dgm:cxn modelId="{6EAF6854-0BB2-4261-8FCA-28B1831C8ADB}" type="presOf" srcId="{418797A8-77D1-4451-AD37-84C5B1C49D38}" destId="{7BEC1642-F739-4A81-A96E-A8EA933F693D}" srcOrd="0" destOrd="0" presId="urn:microsoft.com/office/officeart/2005/8/layout/orgChart1"/>
    <dgm:cxn modelId="{CC906395-AE0D-4DE4-9D0F-06C363C976D4}" srcId="{29BC090E-32E6-46F9-94A8-85BE10841458}" destId="{4A681BC6-49FD-47E2-9240-14D64C20A7EE}" srcOrd="1" destOrd="0" parTransId="{EBE526C3-A571-40CA-A063-A362B6A82079}" sibTransId="{B3C51A91-D32E-4A37-9D85-62F9E849A929}"/>
    <dgm:cxn modelId="{D7E787A7-8C50-46C3-8FBE-580CE7A959A5}" type="presOf" srcId="{EBE526C3-A571-40CA-A063-A362B6A82079}" destId="{6ECA7EDE-FC62-4FA5-9035-71C3E6F45938}" srcOrd="0" destOrd="0" presId="urn:microsoft.com/office/officeart/2005/8/layout/orgChart1"/>
    <dgm:cxn modelId="{469D0CC5-AF79-45C3-9236-57B009BA002C}" type="presOf" srcId="{E400DF47-97A6-47AC-8759-B9DB407A70B9}" destId="{75FCFA46-B845-4A5C-98F3-87F81EDD70FE}" srcOrd="0" destOrd="0" presId="urn:microsoft.com/office/officeart/2005/8/layout/orgChart1"/>
    <dgm:cxn modelId="{85C50BD7-B820-44F8-AED7-3CF07F3A5450}" type="presOf" srcId="{418797A8-77D1-4451-AD37-84C5B1C49D38}" destId="{35B791E5-4AC6-45D9-A6B4-4F8F66FA3CE3}" srcOrd="1" destOrd="0" presId="urn:microsoft.com/office/officeart/2005/8/layout/orgChart1"/>
    <dgm:cxn modelId="{CEB093DB-DC3F-4FD4-8C56-F948CDBEDC65}" type="presOf" srcId="{4A681BC6-49FD-47E2-9240-14D64C20A7EE}" destId="{B4039040-8FE5-46EB-8B88-F3E56FDBAC97}" srcOrd="1" destOrd="0" presId="urn:microsoft.com/office/officeart/2005/8/layout/orgChart1"/>
    <dgm:cxn modelId="{667AC0DB-6806-4091-8205-B293B5227B2A}" srcId="{29BC090E-32E6-46F9-94A8-85BE10841458}" destId="{78B62B28-532B-4BB3-BA9B-B6C55E0AFF9E}" srcOrd="2" destOrd="0" parTransId="{5583C87E-45A2-4DC8-85BE-968790AE5673}" sibTransId="{AAE9025E-FAE4-483F-8D05-27885EBB8BFA}"/>
    <dgm:cxn modelId="{03532CE6-A139-4E93-9373-8B378D90AADE}" type="presOf" srcId="{4A681BC6-49FD-47E2-9240-14D64C20A7EE}" destId="{12066AAD-DCC5-4438-B470-959476188374}" srcOrd="0" destOrd="0" presId="urn:microsoft.com/office/officeart/2005/8/layout/orgChart1"/>
    <dgm:cxn modelId="{F8405AF0-7C7A-46F4-8124-A2C4768433EA}" srcId="{F83CACA1-B612-4757-B4A8-E00BEFE8001B}" destId="{29BC090E-32E6-46F9-94A8-85BE10841458}" srcOrd="0" destOrd="0" parTransId="{D6B381ED-A1B2-4890-8C41-DAD08720AB66}" sibTransId="{EDA28611-95BD-4B9A-A543-D99F989C6C44}"/>
    <dgm:cxn modelId="{E2FF91FF-1DBD-47BE-B35E-31F2E546E66B}" type="presOf" srcId="{78B62B28-532B-4BB3-BA9B-B6C55E0AFF9E}" destId="{FDD96D85-4D12-4BD2-B78A-A26ED7C4766F}" srcOrd="0" destOrd="0" presId="urn:microsoft.com/office/officeart/2005/8/layout/orgChart1"/>
    <dgm:cxn modelId="{82700144-7B15-4A6C-B3F2-A69D252A0092}" type="presParOf" srcId="{3DEAD148-1C4D-4E85-B2EF-6BFAF639EFE1}" destId="{56B83ECF-B068-4669-99D7-0DDD798EEFA8}" srcOrd="0" destOrd="0" presId="urn:microsoft.com/office/officeart/2005/8/layout/orgChart1"/>
    <dgm:cxn modelId="{59E2B2E1-D5B3-40FC-B19D-AA7F04DE481E}" type="presParOf" srcId="{56B83ECF-B068-4669-99D7-0DDD798EEFA8}" destId="{8C042A6F-7B41-4C93-9287-0C89885BC2EC}" srcOrd="0" destOrd="0" presId="urn:microsoft.com/office/officeart/2005/8/layout/orgChart1"/>
    <dgm:cxn modelId="{60D3D03E-EDDF-4741-9ABB-AE1232574CF7}" type="presParOf" srcId="{8C042A6F-7B41-4C93-9287-0C89885BC2EC}" destId="{7ECD51B1-BB71-4D01-8E9F-047778A33092}" srcOrd="0" destOrd="0" presId="urn:microsoft.com/office/officeart/2005/8/layout/orgChart1"/>
    <dgm:cxn modelId="{AD581AFC-E3C2-4901-92D0-70EBA3CC2EF9}" type="presParOf" srcId="{8C042A6F-7B41-4C93-9287-0C89885BC2EC}" destId="{3D1AE6BE-E607-4F75-A85C-BB0E798A0F25}" srcOrd="1" destOrd="0" presId="urn:microsoft.com/office/officeart/2005/8/layout/orgChart1"/>
    <dgm:cxn modelId="{72190FD0-3D92-41EE-850E-109A1313F184}" type="presParOf" srcId="{56B83ECF-B068-4669-99D7-0DDD798EEFA8}" destId="{F6CB0789-F853-4B7B-BE68-B747BC9EBB8A}" srcOrd="1" destOrd="0" presId="urn:microsoft.com/office/officeart/2005/8/layout/orgChart1"/>
    <dgm:cxn modelId="{ADAF6AF4-B5F0-4ED3-B391-22C136B411F2}" type="presParOf" srcId="{F6CB0789-F853-4B7B-BE68-B747BC9EBB8A}" destId="{4C85C399-82F6-4091-B5F0-F84B7A86109C}" srcOrd="0" destOrd="0" presId="urn:microsoft.com/office/officeart/2005/8/layout/orgChart1"/>
    <dgm:cxn modelId="{8AF75991-BCC8-4233-87D3-00F71F9A88FA}" type="presParOf" srcId="{F6CB0789-F853-4B7B-BE68-B747BC9EBB8A}" destId="{734FAC02-BE99-4922-BFBC-6919E061BF94}" srcOrd="1" destOrd="0" presId="urn:microsoft.com/office/officeart/2005/8/layout/orgChart1"/>
    <dgm:cxn modelId="{E545FB3D-10F2-4555-B882-421AB382D0EC}" type="presParOf" srcId="{734FAC02-BE99-4922-BFBC-6919E061BF94}" destId="{1988F0D7-2A88-4996-AAE8-D1B048A7C741}" srcOrd="0" destOrd="0" presId="urn:microsoft.com/office/officeart/2005/8/layout/orgChart1"/>
    <dgm:cxn modelId="{B6B23C3B-588C-487F-9C2D-179C563CF519}" type="presParOf" srcId="{1988F0D7-2A88-4996-AAE8-D1B048A7C741}" destId="{7BEC1642-F739-4A81-A96E-A8EA933F693D}" srcOrd="0" destOrd="0" presId="urn:microsoft.com/office/officeart/2005/8/layout/orgChart1"/>
    <dgm:cxn modelId="{CE8DCD2D-43BC-496A-833E-15109AF91B67}" type="presParOf" srcId="{1988F0D7-2A88-4996-AAE8-D1B048A7C741}" destId="{35B791E5-4AC6-45D9-A6B4-4F8F66FA3CE3}" srcOrd="1" destOrd="0" presId="urn:microsoft.com/office/officeart/2005/8/layout/orgChart1"/>
    <dgm:cxn modelId="{C5D7403E-C5D7-4859-A0D8-0C834B2C923B}" type="presParOf" srcId="{734FAC02-BE99-4922-BFBC-6919E061BF94}" destId="{22EA3E23-1F47-4577-AE71-05FC3CA34F8E}" srcOrd="1" destOrd="0" presId="urn:microsoft.com/office/officeart/2005/8/layout/orgChart1"/>
    <dgm:cxn modelId="{F9B60803-C6DF-45D6-9EB6-C3CEF2224B51}" type="presParOf" srcId="{734FAC02-BE99-4922-BFBC-6919E061BF94}" destId="{198FC93D-EFAD-45BC-8A52-0166B03B6CCB}" srcOrd="2" destOrd="0" presId="urn:microsoft.com/office/officeart/2005/8/layout/orgChart1"/>
    <dgm:cxn modelId="{16F6FC7B-8035-4A7A-B147-C053FDFAAA65}" type="presParOf" srcId="{F6CB0789-F853-4B7B-BE68-B747BC9EBB8A}" destId="{6ECA7EDE-FC62-4FA5-9035-71C3E6F45938}" srcOrd="2" destOrd="0" presId="urn:microsoft.com/office/officeart/2005/8/layout/orgChart1"/>
    <dgm:cxn modelId="{945BDF94-229E-4F13-ADF9-D95C7BD0937F}" type="presParOf" srcId="{F6CB0789-F853-4B7B-BE68-B747BC9EBB8A}" destId="{F6BAD5AF-6D58-4223-B891-1F45C4EF897B}" srcOrd="3" destOrd="0" presId="urn:microsoft.com/office/officeart/2005/8/layout/orgChart1"/>
    <dgm:cxn modelId="{028185BE-0578-45B6-872A-9FF328CC36A2}" type="presParOf" srcId="{F6BAD5AF-6D58-4223-B891-1F45C4EF897B}" destId="{F382CC6B-3E0B-4F9D-86D6-25967191CB5B}" srcOrd="0" destOrd="0" presId="urn:microsoft.com/office/officeart/2005/8/layout/orgChart1"/>
    <dgm:cxn modelId="{BBB15A88-779F-433C-A5B9-EBB8942AA443}" type="presParOf" srcId="{F382CC6B-3E0B-4F9D-86D6-25967191CB5B}" destId="{12066AAD-DCC5-4438-B470-959476188374}" srcOrd="0" destOrd="0" presId="urn:microsoft.com/office/officeart/2005/8/layout/orgChart1"/>
    <dgm:cxn modelId="{490CBD0D-B863-4742-B0E7-89A16A36806C}" type="presParOf" srcId="{F382CC6B-3E0B-4F9D-86D6-25967191CB5B}" destId="{B4039040-8FE5-46EB-8B88-F3E56FDBAC97}" srcOrd="1" destOrd="0" presId="urn:microsoft.com/office/officeart/2005/8/layout/orgChart1"/>
    <dgm:cxn modelId="{D991EFE2-1629-49CB-A4DD-D09A0F5B02A7}" type="presParOf" srcId="{F6BAD5AF-6D58-4223-B891-1F45C4EF897B}" destId="{22254F8E-36B8-4466-8E18-3D18EF9386B2}" srcOrd="1" destOrd="0" presId="urn:microsoft.com/office/officeart/2005/8/layout/orgChart1"/>
    <dgm:cxn modelId="{33087033-D166-4D07-B4B7-AEC850171672}" type="presParOf" srcId="{F6BAD5AF-6D58-4223-B891-1F45C4EF897B}" destId="{367870C4-7974-4E0D-A7D7-44838C31F882}" srcOrd="2" destOrd="0" presId="urn:microsoft.com/office/officeart/2005/8/layout/orgChart1"/>
    <dgm:cxn modelId="{7D7F79F3-9EE2-4762-B1FE-2548559FD661}" type="presParOf" srcId="{F6CB0789-F853-4B7B-BE68-B747BC9EBB8A}" destId="{85E919BD-A497-483F-BEAA-C5F3EE7824CE}" srcOrd="4" destOrd="0" presId="urn:microsoft.com/office/officeart/2005/8/layout/orgChart1"/>
    <dgm:cxn modelId="{FC7D3FAB-6AD2-4D4A-B32F-B83EF8107AC1}" type="presParOf" srcId="{F6CB0789-F853-4B7B-BE68-B747BC9EBB8A}" destId="{CFCF3E09-4D6F-4076-B636-AB26DBF8CF4F}" srcOrd="5" destOrd="0" presId="urn:microsoft.com/office/officeart/2005/8/layout/orgChart1"/>
    <dgm:cxn modelId="{51FBBC47-7018-4D85-B32A-561691C25A95}" type="presParOf" srcId="{CFCF3E09-4D6F-4076-B636-AB26DBF8CF4F}" destId="{B64E2D6C-C494-43DC-806E-12201492F853}" srcOrd="0" destOrd="0" presId="urn:microsoft.com/office/officeart/2005/8/layout/orgChart1"/>
    <dgm:cxn modelId="{EE383A36-2117-4418-AECA-B648F9B2E787}" type="presParOf" srcId="{B64E2D6C-C494-43DC-806E-12201492F853}" destId="{FDD96D85-4D12-4BD2-B78A-A26ED7C4766F}" srcOrd="0" destOrd="0" presId="urn:microsoft.com/office/officeart/2005/8/layout/orgChart1"/>
    <dgm:cxn modelId="{CE7A0E14-8EEA-43BD-93FD-944FEBB96B07}" type="presParOf" srcId="{B64E2D6C-C494-43DC-806E-12201492F853}" destId="{9A69448A-D7BA-442E-A1F8-C4E3E634656C}" srcOrd="1" destOrd="0" presId="urn:microsoft.com/office/officeart/2005/8/layout/orgChart1"/>
    <dgm:cxn modelId="{6D72F420-4564-4542-B7CE-6AA21AD5EF5E}" type="presParOf" srcId="{CFCF3E09-4D6F-4076-B636-AB26DBF8CF4F}" destId="{77676658-4AA0-476F-933A-C92A6E43C642}" srcOrd="1" destOrd="0" presId="urn:microsoft.com/office/officeart/2005/8/layout/orgChart1"/>
    <dgm:cxn modelId="{BE7050C7-24FB-465B-9138-AF3B6FF25891}" type="presParOf" srcId="{CFCF3E09-4D6F-4076-B636-AB26DBF8CF4F}" destId="{04AEB938-1B3E-4184-9DA1-E3EA222F70DF}" srcOrd="2" destOrd="0" presId="urn:microsoft.com/office/officeart/2005/8/layout/orgChart1"/>
    <dgm:cxn modelId="{67E23594-91AE-49E0-9DFA-5D1CC88E961A}" type="presParOf" srcId="{F6CB0789-F853-4B7B-BE68-B747BC9EBB8A}" destId="{75FCFA46-B845-4A5C-98F3-87F81EDD70FE}" srcOrd="6" destOrd="0" presId="urn:microsoft.com/office/officeart/2005/8/layout/orgChart1"/>
    <dgm:cxn modelId="{753412C4-F029-4949-80A8-8A4C636D3154}" type="presParOf" srcId="{F6CB0789-F853-4B7B-BE68-B747BC9EBB8A}" destId="{D18F9A0E-1678-40C9-BA05-802095D7F26D}" srcOrd="7" destOrd="0" presId="urn:microsoft.com/office/officeart/2005/8/layout/orgChart1"/>
    <dgm:cxn modelId="{BB17A5DA-1028-4F00-9062-532035DE27A3}" type="presParOf" srcId="{D18F9A0E-1678-40C9-BA05-802095D7F26D}" destId="{5E54042A-B3C0-44A3-979E-245941B11C3E}" srcOrd="0" destOrd="0" presId="urn:microsoft.com/office/officeart/2005/8/layout/orgChart1"/>
    <dgm:cxn modelId="{2AA0C045-1E6C-4A4A-BDCC-1D6756C002A6}" type="presParOf" srcId="{5E54042A-B3C0-44A3-979E-245941B11C3E}" destId="{77C1F866-8776-48B3-95D9-1D2D3E29D55C}" srcOrd="0" destOrd="0" presId="urn:microsoft.com/office/officeart/2005/8/layout/orgChart1"/>
    <dgm:cxn modelId="{492213D6-CE6D-4EA2-AC56-2DDEFC98840E}" type="presParOf" srcId="{5E54042A-B3C0-44A3-979E-245941B11C3E}" destId="{FD059326-DE98-4AB7-BDC7-CD61D26F7FC2}" srcOrd="1" destOrd="0" presId="urn:microsoft.com/office/officeart/2005/8/layout/orgChart1"/>
    <dgm:cxn modelId="{822C0322-8C0E-4880-A652-F105982C8747}" type="presParOf" srcId="{D18F9A0E-1678-40C9-BA05-802095D7F26D}" destId="{D4793639-F7C7-448E-B6B8-19DB9CF44FD5}" srcOrd="1" destOrd="0" presId="urn:microsoft.com/office/officeart/2005/8/layout/orgChart1"/>
    <dgm:cxn modelId="{74261DDC-6DC8-4427-A403-ED72077A774B}" type="presParOf" srcId="{D18F9A0E-1678-40C9-BA05-802095D7F26D}" destId="{2960624F-B966-4177-B6EE-48431955BE30}" srcOrd="2" destOrd="0" presId="urn:microsoft.com/office/officeart/2005/8/layout/orgChart1"/>
    <dgm:cxn modelId="{87A887CF-7695-4948-8519-A19C27762025}" type="presParOf" srcId="{56B83ECF-B068-4669-99D7-0DDD798EEFA8}" destId="{076141C3-80B4-4381-A656-CDA0C2663A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A4B314-FFB8-4E26-B50C-F3D1D7B0962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8A64DEF-1BF9-4856-82FC-105E3AF24175}">
      <dgm:prSet phldrT="[Texto]"/>
      <dgm:spPr/>
      <dgm:t>
        <a:bodyPr/>
        <a:lstStyle/>
        <a:p>
          <a:r>
            <a:rPr lang="es-ES" dirty="0"/>
            <a:t>ASAMBLEAS</a:t>
          </a:r>
        </a:p>
      </dgm:t>
    </dgm:pt>
    <dgm:pt modelId="{1905E9BA-0A87-4226-8BEB-FE978AFBEC64}" type="parTrans" cxnId="{ED73B61B-1B6C-4DE8-9509-52F09A4D72C4}">
      <dgm:prSet/>
      <dgm:spPr/>
      <dgm:t>
        <a:bodyPr/>
        <a:lstStyle/>
        <a:p>
          <a:endParaRPr lang="es-ES"/>
        </a:p>
      </dgm:t>
    </dgm:pt>
    <dgm:pt modelId="{086D4536-D663-482B-AE61-E2698445C04E}" type="sibTrans" cxnId="{ED73B61B-1B6C-4DE8-9509-52F09A4D72C4}">
      <dgm:prSet/>
      <dgm:spPr/>
      <dgm:t>
        <a:bodyPr/>
        <a:lstStyle/>
        <a:p>
          <a:endParaRPr lang="es-ES"/>
        </a:p>
      </dgm:t>
    </dgm:pt>
    <dgm:pt modelId="{68F28A02-A28F-44A1-8455-00BBD119ADC9}">
      <dgm:prSet phldrT="[Texto]"/>
      <dgm:spPr/>
      <dgm:t>
        <a:bodyPr/>
        <a:lstStyle/>
        <a:p>
          <a:r>
            <a:rPr lang="es-ES" dirty="0"/>
            <a:t>GENERAL ORDINARIA</a:t>
          </a:r>
        </a:p>
      </dgm:t>
    </dgm:pt>
    <dgm:pt modelId="{C8F204D7-028F-406C-AF7A-CAD4AB8D5E74}" type="parTrans" cxnId="{7C9C59DE-EE6F-462C-808E-2E4D33BA3620}">
      <dgm:prSet/>
      <dgm:spPr/>
      <dgm:t>
        <a:bodyPr/>
        <a:lstStyle/>
        <a:p>
          <a:endParaRPr lang="es-ES"/>
        </a:p>
      </dgm:t>
    </dgm:pt>
    <dgm:pt modelId="{0316992C-76AA-4468-9840-81C4558E9D2A}" type="sibTrans" cxnId="{7C9C59DE-EE6F-462C-808E-2E4D33BA3620}">
      <dgm:prSet/>
      <dgm:spPr/>
      <dgm:t>
        <a:bodyPr/>
        <a:lstStyle/>
        <a:p>
          <a:endParaRPr lang="es-ES"/>
        </a:p>
      </dgm:t>
    </dgm:pt>
    <dgm:pt modelId="{E5B44C0C-4FC7-449E-B018-08CD790A27A7}">
      <dgm:prSet phldrT="[Texto]"/>
      <dgm:spPr/>
      <dgm:t>
        <a:bodyPr/>
        <a:lstStyle/>
        <a:p>
          <a:r>
            <a:rPr lang="es-ES" dirty="0"/>
            <a:t>Convocada por el Ayudante cada mes</a:t>
          </a:r>
        </a:p>
      </dgm:t>
    </dgm:pt>
    <dgm:pt modelId="{D6692464-24CD-4A37-A3B9-91E47F78D24D}" type="parTrans" cxnId="{7861DAB3-6FF3-4CF0-92C3-0E088C908A6B}">
      <dgm:prSet/>
      <dgm:spPr/>
      <dgm:t>
        <a:bodyPr/>
        <a:lstStyle/>
        <a:p>
          <a:endParaRPr lang="es-ES"/>
        </a:p>
      </dgm:t>
    </dgm:pt>
    <dgm:pt modelId="{A2C63BB5-89E0-4201-971F-69FC5A7E5AB5}" type="sibTrans" cxnId="{7861DAB3-6FF3-4CF0-92C3-0E088C908A6B}">
      <dgm:prSet/>
      <dgm:spPr/>
      <dgm:t>
        <a:bodyPr/>
        <a:lstStyle/>
        <a:p>
          <a:endParaRPr lang="es-ES"/>
        </a:p>
      </dgm:t>
    </dgm:pt>
    <dgm:pt modelId="{A577AA5C-855E-40E3-9883-8C09A0D92B18}">
      <dgm:prSet phldrT="[Texto]"/>
      <dgm:spPr/>
      <dgm:t>
        <a:bodyPr/>
        <a:lstStyle/>
        <a:p>
          <a:r>
            <a:rPr lang="es-ES" dirty="0"/>
            <a:t>GENERAL EXTRAORDINARIA</a:t>
          </a:r>
        </a:p>
      </dgm:t>
    </dgm:pt>
    <dgm:pt modelId="{BAF0522A-57DF-4338-8D6C-C7347F196B81}" type="parTrans" cxnId="{B2E3F284-D110-4075-884A-928BA3E7426B}">
      <dgm:prSet/>
      <dgm:spPr/>
      <dgm:t>
        <a:bodyPr/>
        <a:lstStyle/>
        <a:p>
          <a:endParaRPr lang="es-ES"/>
        </a:p>
      </dgm:t>
    </dgm:pt>
    <dgm:pt modelId="{77829B20-110D-4F96-89C9-CF797D724C7D}" type="sibTrans" cxnId="{B2E3F284-D110-4075-884A-928BA3E7426B}">
      <dgm:prSet/>
      <dgm:spPr/>
      <dgm:t>
        <a:bodyPr/>
        <a:lstStyle/>
        <a:p>
          <a:endParaRPr lang="es-ES"/>
        </a:p>
      </dgm:t>
    </dgm:pt>
    <dgm:pt modelId="{6C661E3C-3E2A-4167-ABD3-4967ABC406F1}">
      <dgm:prSet phldrT="[Texto]"/>
      <dgm:spPr/>
      <dgm:t>
        <a:bodyPr/>
        <a:lstStyle/>
        <a:p>
          <a:r>
            <a:rPr lang="es-ES" dirty="0"/>
            <a:t>Convocada cuantas veces sea necesaria para tratar asuntos en cartera</a:t>
          </a:r>
        </a:p>
      </dgm:t>
    </dgm:pt>
    <dgm:pt modelId="{DF6AD5DE-9DE6-465A-BC0B-DBFFBCED1620}" type="parTrans" cxnId="{C66523C8-CDCC-4B17-99EA-5173A75213ED}">
      <dgm:prSet/>
      <dgm:spPr/>
      <dgm:t>
        <a:bodyPr/>
        <a:lstStyle/>
        <a:p>
          <a:endParaRPr lang="es-ES"/>
        </a:p>
      </dgm:t>
    </dgm:pt>
    <dgm:pt modelId="{983D4CDB-F836-424B-9E0A-8EB202A1E504}" type="sibTrans" cxnId="{C66523C8-CDCC-4B17-99EA-5173A75213ED}">
      <dgm:prSet/>
      <dgm:spPr/>
      <dgm:t>
        <a:bodyPr/>
        <a:lstStyle/>
        <a:p>
          <a:endParaRPr lang="es-ES"/>
        </a:p>
      </dgm:t>
    </dgm:pt>
    <dgm:pt modelId="{8CECDD49-B6AA-4118-8DA7-B03A2322AB9C}" type="pres">
      <dgm:prSet presAssocID="{EBA4B314-FFB8-4E26-B50C-F3D1D7B096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9BE415-EAEC-4F65-92C7-A7878D33875D}" type="pres">
      <dgm:prSet presAssocID="{68A64DEF-1BF9-4856-82FC-105E3AF24175}" presName="root1" presStyleCnt="0"/>
      <dgm:spPr/>
    </dgm:pt>
    <dgm:pt modelId="{727C5CE8-6619-4843-8DBF-9326DA75DC84}" type="pres">
      <dgm:prSet presAssocID="{68A64DEF-1BF9-4856-82FC-105E3AF24175}" presName="LevelOneTextNode" presStyleLbl="node0" presStyleIdx="0" presStyleCnt="1">
        <dgm:presLayoutVars>
          <dgm:chPref val="3"/>
        </dgm:presLayoutVars>
      </dgm:prSet>
      <dgm:spPr/>
    </dgm:pt>
    <dgm:pt modelId="{292EE9C1-30DE-41A8-BDE3-99259F57C1CF}" type="pres">
      <dgm:prSet presAssocID="{68A64DEF-1BF9-4856-82FC-105E3AF24175}" presName="level2hierChild" presStyleCnt="0"/>
      <dgm:spPr/>
    </dgm:pt>
    <dgm:pt modelId="{DC1FC8BF-6A9B-4D55-A404-1BE5A0F15BD1}" type="pres">
      <dgm:prSet presAssocID="{C8F204D7-028F-406C-AF7A-CAD4AB8D5E74}" presName="conn2-1" presStyleLbl="parChTrans1D2" presStyleIdx="0" presStyleCnt="2"/>
      <dgm:spPr/>
    </dgm:pt>
    <dgm:pt modelId="{7A9073F7-A238-4EEC-A1EB-751A825A41EE}" type="pres">
      <dgm:prSet presAssocID="{C8F204D7-028F-406C-AF7A-CAD4AB8D5E74}" presName="connTx" presStyleLbl="parChTrans1D2" presStyleIdx="0" presStyleCnt="2"/>
      <dgm:spPr/>
    </dgm:pt>
    <dgm:pt modelId="{29147508-CE71-4219-A661-825F8E1A4CDB}" type="pres">
      <dgm:prSet presAssocID="{68F28A02-A28F-44A1-8455-00BBD119ADC9}" presName="root2" presStyleCnt="0"/>
      <dgm:spPr/>
    </dgm:pt>
    <dgm:pt modelId="{722F392E-4F17-468D-A645-D46581612E18}" type="pres">
      <dgm:prSet presAssocID="{68F28A02-A28F-44A1-8455-00BBD119ADC9}" presName="LevelTwoTextNode" presStyleLbl="node2" presStyleIdx="0" presStyleCnt="2">
        <dgm:presLayoutVars>
          <dgm:chPref val="3"/>
        </dgm:presLayoutVars>
      </dgm:prSet>
      <dgm:spPr/>
    </dgm:pt>
    <dgm:pt modelId="{BC6CB7C4-A5BC-4B70-93B6-B4D2FCACA6A7}" type="pres">
      <dgm:prSet presAssocID="{68F28A02-A28F-44A1-8455-00BBD119ADC9}" presName="level3hierChild" presStyleCnt="0"/>
      <dgm:spPr/>
    </dgm:pt>
    <dgm:pt modelId="{03D0BA6B-C782-4982-9CE2-D1EF167AED72}" type="pres">
      <dgm:prSet presAssocID="{D6692464-24CD-4A37-A3B9-91E47F78D24D}" presName="conn2-1" presStyleLbl="parChTrans1D3" presStyleIdx="0" presStyleCnt="2"/>
      <dgm:spPr/>
    </dgm:pt>
    <dgm:pt modelId="{177DC44E-5689-44EB-BEED-922E2AEA5259}" type="pres">
      <dgm:prSet presAssocID="{D6692464-24CD-4A37-A3B9-91E47F78D24D}" presName="connTx" presStyleLbl="parChTrans1D3" presStyleIdx="0" presStyleCnt="2"/>
      <dgm:spPr/>
    </dgm:pt>
    <dgm:pt modelId="{A3C70346-C84F-4696-B7D3-BCB0E604DE1D}" type="pres">
      <dgm:prSet presAssocID="{E5B44C0C-4FC7-449E-B018-08CD790A27A7}" presName="root2" presStyleCnt="0"/>
      <dgm:spPr/>
    </dgm:pt>
    <dgm:pt modelId="{C119151B-3EE6-46B0-A358-4963BEE1C403}" type="pres">
      <dgm:prSet presAssocID="{E5B44C0C-4FC7-449E-B018-08CD790A27A7}" presName="LevelTwoTextNode" presStyleLbl="node3" presStyleIdx="0" presStyleCnt="2">
        <dgm:presLayoutVars>
          <dgm:chPref val="3"/>
        </dgm:presLayoutVars>
      </dgm:prSet>
      <dgm:spPr/>
    </dgm:pt>
    <dgm:pt modelId="{A8A9902D-736B-4669-B456-18B26347A9B2}" type="pres">
      <dgm:prSet presAssocID="{E5B44C0C-4FC7-449E-B018-08CD790A27A7}" presName="level3hierChild" presStyleCnt="0"/>
      <dgm:spPr/>
    </dgm:pt>
    <dgm:pt modelId="{C0862CEE-1558-46A3-B556-9D1E7169B2B7}" type="pres">
      <dgm:prSet presAssocID="{BAF0522A-57DF-4338-8D6C-C7347F196B81}" presName="conn2-1" presStyleLbl="parChTrans1D2" presStyleIdx="1" presStyleCnt="2"/>
      <dgm:spPr/>
    </dgm:pt>
    <dgm:pt modelId="{1DF1F013-9352-4C66-8871-18ECC2A95461}" type="pres">
      <dgm:prSet presAssocID="{BAF0522A-57DF-4338-8D6C-C7347F196B81}" presName="connTx" presStyleLbl="parChTrans1D2" presStyleIdx="1" presStyleCnt="2"/>
      <dgm:spPr/>
    </dgm:pt>
    <dgm:pt modelId="{6BF8F95F-24CE-4F85-9C4C-71D140F21A7B}" type="pres">
      <dgm:prSet presAssocID="{A577AA5C-855E-40E3-9883-8C09A0D92B18}" presName="root2" presStyleCnt="0"/>
      <dgm:spPr/>
    </dgm:pt>
    <dgm:pt modelId="{FD5F993B-D451-45E7-90F1-434A9E66FF47}" type="pres">
      <dgm:prSet presAssocID="{A577AA5C-855E-40E3-9883-8C09A0D92B18}" presName="LevelTwoTextNode" presStyleLbl="node2" presStyleIdx="1" presStyleCnt="2">
        <dgm:presLayoutVars>
          <dgm:chPref val="3"/>
        </dgm:presLayoutVars>
      </dgm:prSet>
      <dgm:spPr/>
    </dgm:pt>
    <dgm:pt modelId="{318960AC-8C20-4292-87CD-F2C18103C8A0}" type="pres">
      <dgm:prSet presAssocID="{A577AA5C-855E-40E3-9883-8C09A0D92B18}" presName="level3hierChild" presStyleCnt="0"/>
      <dgm:spPr/>
    </dgm:pt>
    <dgm:pt modelId="{7E867598-6B7E-4DC5-B10B-B7FB18C06D4B}" type="pres">
      <dgm:prSet presAssocID="{DF6AD5DE-9DE6-465A-BC0B-DBFFBCED1620}" presName="conn2-1" presStyleLbl="parChTrans1D3" presStyleIdx="1" presStyleCnt="2"/>
      <dgm:spPr/>
    </dgm:pt>
    <dgm:pt modelId="{2992AA8C-872F-48C9-B3E1-5CE39C8B3663}" type="pres">
      <dgm:prSet presAssocID="{DF6AD5DE-9DE6-465A-BC0B-DBFFBCED1620}" presName="connTx" presStyleLbl="parChTrans1D3" presStyleIdx="1" presStyleCnt="2"/>
      <dgm:spPr/>
    </dgm:pt>
    <dgm:pt modelId="{AA1CC54B-54F2-4940-9E05-937BDFF61B06}" type="pres">
      <dgm:prSet presAssocID="{6C661E3C-3E2A-4167-ABD3-4967ABC406F1}" presName="root2" presStyleCnt="0"/>
      <dgm:spPr/>
    </dgm:pt>
    <dgm:pt modelId="{91E33B41-099A-41AF-8046-1D0ED5B02DFC}" type="pres">
      <dgm:prSet presAssocID="{6C661E3C-3E2A-4167-ABD3-4967ABC406F1}" presName="LevelTwoTextNode" presStyleLbl="node3" presStyleIdx="1" presStyleCnt="2">
        <dgm:presLayoutVars>
          <dgm:chPref val="3"/>
        </dgm:presLayoutVars>
      </dgm:prSet>
      <dgm:spPr/>
    </dgm:pt>
    <dgm:pt modelId="{0C74F9B6-4797-430A-86CA-221F87FBA894}" type="pres">
      <dgm:prSet presAssocID="{6C661E3C-3E2A-4167-ABD3-4967ABC406F1}" presName="level3hierChild" presStyleCnt="0"/>
      <dgm:spPr/>
    </dgm:pt>
  </dgm:ptLst>
  <dgm:cxnLst>
    <dgm:cxn modelId="{31D7B001-EB70-4B4F-A942-6763E02A7E31}" type="presOf" srcId="{D6692464-24CD-4A37-A3B9-91E47F78D24D}" destId="{03D0BA6B-C782-4982-9CE2-D1EF167AED72}" srcOrd="0" destOrd="0" presId="urn:microsoft.com/office/officeart/2005/8/layout/hierarchy2"/>
    <dgm:cxn modelId="{E07E9302-B549-4326-862E-E34B9A9AC03E}" type="presOf" srcId="{E5B44C0C-4FC7-449E-B018-08CD790A27A7}" destId="{C119151B-3EE6-46B0-A358-4963BEE1C403}" srcOrd="0" destOrd="0" presId="urn:microsoft.com/office/officeart/2005/8/layout/hierarchy2"/>
    <dgm:cxn modelId="{ED73B61B-1B6C-4DE8-9509-52F09A4D72C4}" srcId="{EBA4B314-FFB8-4E26-B50C-F3D1D7B0962D}" destId="{68A64DEF-1BF9-4856-82FC-105E3AF24175}" srcOrd="0" destOrd="0" parTransId="{1905E9BA-0A87-4226-8BEB-FE978AFBEC64}" sibTransId="{086D4536-D663-482B-AE61-E2698445C04E}"/>
    <dgm:cxn modelId="{82336F24-DC4B-4410-B323-F2528FD74234}" type="presOf" srcId="{DF6AD5DE-9DE6-465A-BC0B-DBFFBCED1620}" destId="{2992AA8C-872F-48C9-B3E1-5CE39C8B3663}" srcOrd="1" destOrd="0" presId="urn:microsoft.com/office/officeart/2005/8/layout/hierarchy2"/>
    <dgm:cxn modelId="{D9C1813E-309C-41A4-9ECA-0C92CD9A166A}" type="presOf" srcId="{DF6AD5DE-9DE6-465A-BC0B-DBFFBCED1620}" destId="{7E867598-6B7E-4DC5-B10B-B7FB18C06D4B}" srcOrd="0" destOrd="0" presId="urn:microsoft.com/office/officeart/2005/8/layout/hierarchy2"/>
    <dgm:cxn modelId="{6E04774D-B476-42E6-A273-9B24B648222F}" type="presOf" srcId="{6C661E3C-3E2A-4167-ABD3-4967ABC406F1}" destId="{91E33B41-099A-41AF-8046-1D0ED5B02DFC}" srcOrd="0" destOrd="0" presId="urn:microsoft.com/office/officeart/2005/8/layout/hierarchy2"/>
    <dgm:cxn modelId="{1FFF126E-2CB5-4AA4-8ADB-724FC4512FE2}" type="presOf" srcId="{C8F204D7-028F-406C-AF7A-CAD4AB8D5E74}" destId="{7A9073F7-A238-4EEC-A1EB-751A825A41EE}" srcOrd="1" destOrd="0" presId="urn:microsoft.com/office/officeart/2005/8/layout/hierarchy2"/>
    <dgm:cxn modelId="{18DD8276-9025-4242-B581-1B75C94291AF}" type="presOf" srcId="{A577AA5C-855E-40E3-9883-8C09A0D92B18}" destId="{FD5F993B-D451-45E7-90F1-434A9E66FF47}" srcOrd="0" destOrd="0" presId="urn:microsoft.com/office/officeart/2005/8/layout/hierarchy2"/>
    <dgm:cxn modelId="{B2E3F284-D110-4075-884A-928BA3E7426B}" srcId="{68A64DEF-1BF9-4856-82FC-105E3AF24175}" destId="{A577AA5C-855E-40E3-9883-8C09A0D92B18}" srcOrd="1" destOrd="0" parTransId="{BAF0522A-57DF-4338-8D6C-C7347F196B81}" sibTransId="{77829B20-110D-4F96-89C9-CF797D724C7D}"/>
    <dgm:cxn modelId="{12AB9D93-AA9B-4854-9A7F-A6F10428EC26}" type="presOf" srcId="{68A64DEF-1BF9-4856-82FC-105E3AF24175}" destId="{727C5CE8-6619-4843-8DBF-9326DA75DC84}" srcOrd="0" destOrd="0" presId="urn:microsoft.com/office/officeart/2005/8/layout/hierarchy2"/>
    <dgm:cxn modelId="{ECE9C6B3-FCBF-4BB1-9BE6-C16D2C488CF6}" type="presOf" srcId="{BAF0522A-57DF-4338-8D6C-C7347F196B81}" destId="{1DF1F013-9352-4C66-8871-18ECC2A95461}" srcOrd="1" destOrd="0" presId="urn:microsoft.com/office/officeart/2005/8/layout/hierarchy2"/>
    <dgm:cxn modelId="{7861DAB3-6FF3-4CF0-92C3-0E088C908A6B}" srcId="{68F28A02-A28F-44A1-8455-00BBD119ADC9}" destId="{E5B44C0C-4FC7-449E-B018-08CD790A27A7}" srcOrd="0" destOrd="0" parTransId="{D6692464-24CD-4A37-A3B9-91E47F78D24D}" sibTransId="{A2C63BB5-89E0-4201-971F-69FC5A7E5AB5}"/>
    <dgm:cxn modelId="{DDBEFEBC-099B-49A2-99D6-6CAE861461EE}" type="presOf" srcId="{BAF0522A-57DF-4338-8D6C-C7347F196B81}" destId="{C0862CEE-1558-46A3-B556-9D1E7169B2B7}" srcOrd="0" destOrd="0" presId="urn:microsoft.com/office/officeart/2005/8/layout/hierarchy2"/>
    <dgm:cxn modelId="{84F342C4-533A-4ADB-9CE3-27A78A116636}" type="presOf" srcId="{D6692464-24CD-4A37-A3B9-91E47F78D24D}" destId="{177DC44E-5689-44EB-BEED-922E2AEA5259}" srcOrd="1" destOrd="0" presId="urn:microsoft.com/office/officeart/2005/8/layout/hierarchy2"/>
    <dgm:cxn modelId="{C66523C8-CDCC-4B17-99EA-5173A75213ED}" srcId="{A577AA5C-855E-40E3-9883-8C09A0D92B18}" destId="{6C661E3C-3E2A-4167-ABD3-4967ABC406F1}" srcOrd="0" destOrd="0" parTransId="{DF6AD5DE-9DE6-465A-BC0B-DBFFBCED1620}" sibTransId="{983D4CDB-F836-424B-9E0A-8EB202A1E504}"/>
    <dgm:cxn modelId="{7C9C59DE-EE6F-462C-808E-2E4D33BA3620}" srcId="{68A64DEF-1BF9-4856-82FC-105E3AF24175}" destId="{68F28A02-A28F-44A1-8455-00BBD119ADC9}" srcOrd="0" destOrd="0" parTransId="{C8F204D7-028F-406C-AF7A-CAD4AB8D5E74}" sibTransId="{0316992C-76AA-4468-9840-81C4558E9D2A}"/>
    <dgm:cxn modelId="{FEC986DE-944F-47D2-A289-57A5365CE264}" type="presOf" srcId="{68F28A02-A28F-44A1-8455-00BBD119ADC9}" destId="{722F392E-4F17-468D-A645-D46581612E18}" srcOrd="0" destOrd="0" presId="urn:microsoft.com/office/officeart/2005/8/layout/hierarchy2"/>
    <dgm:cxn modelId="{13ACEFE3-6CD5-480C-BDA1-1E8CA6D2242D}" type="presOf" srcId="{EBA4B314-FFB8-4E26-B50C-F3D1D7B0962D}" destId="{8CECDD49-B6AA-4118-8DA7-B03A2322AB9C}" srcOrd="0" destOrd="0" presId="urn:microsoft.com/office/officeart/2005/8/layout/hierarchy2"/>
    <dgm:cxn modelId="{848513E9-FE53-4081-8D94-3660B24E6BCB}" type="presOf" srcId="{C8F204D7-028F-406C-AF7A-CAD4AB8D5E74}" destId="{DC1FC8BF-6A9B-4D55-A404-1BE5A0F15BD1}" srcOrd="0" destOrd="0" presId="urn:microsoft.com/office/officeart/2005/8/layout/hierarchy2"/>
    <dgm:cxn modelId="{0F1A75FD-D142-47A4-9B61-86B2F20ACD29}" type="presParOf" srcId="{8CECDD49-B6AA-4118-8DA7-B03A2322AB9C}" destId="{6D9BE415-EAEC-4F65-92C7-A7878D33875D}" srcOrd="0" destOrd="0" presId="urn:microsoft.com/office/officeart/2005/8/layout/hierarchy2"/>
    <dgm:cxn modelId="{FC640C92-4CED-4847-8B7E-B9B79BB1529C}" type="presParOf" srcId="{6D9BE415-EAEC-4F65-92C7-A7878D33875D}" destId="{727C5CE8-6619-4843-8DBF-9326DA75DC84}" srcOrd="0" destOrd="0" presId="urn:microsoft.com/office/officeart/2005/8/layout/hierarchy2"/>
    <dgm:cxn modelId="{CB7C1FAC-4AE5-4E07-9301-19EDA284EA96}" type="presParOf" srcId="{6D9BE415-EAEC-4F65-92C7-A7878D33875D}" destId="{292EE9C1-30DE-41A8-BDE3-99259F57C1CF}" srcOrd="1" destOrd="0" presId="urn:microsoft.com/office/officeart/2005/8/layout/hierarchy2"/>
    <dgm:cxn modelId="{FDE9AECC-5792-4A2E-A717-9780FEAC1665}" type="presParOf" srcId="{292EE9C1-30DE-41A8-BDE3-99259F57C1CF}" destId="{DC1FC8BF-6A9B-4D55-A404-1BE5A0F15BD1}" srcOrd="0" destOrd="0" presId="urn:microsoft.com/office/officeart/2005/8/layout/hierarchy2"/>
    <dgm:cxn modelId="{0496D294-910C-4DC2-9FF2-35437A9319FD}" type="presParOf" srcId="{DC1FC8BF-6A9B-4D55-A404-1BE5A0F15BD1}" destId="{7A9073F7-A238-4EEC-A1EB-751A825A41EE}" srcOrd="0" destOrd="0" presId="urn:microsoft.com/office/officeart/2005/8/layout/hierarchy2"/>
    <dgm:cxn modelId="{A45027CD-D8B4-4AD4-86E0-AC2E4FD6E38F}" type="presParOf" srcId="{292EE9C1-30DE-41A8-BDE3-99259F57C1CF}" destId="{29147508-CE71-4219-A661-825F8E1A4CDB}" srcOrd="1" destOrd="0" presId="urn:microsoft.com/office/officeart/2005/8/layout/hierarchy2"/>
    <dgm:cxn modelId="{11E2C298-A9E2-494C-8111-114CDA2014CD}" type="presParOf" srcId="{29147508-CE71-4219-A661-825F8E1A4CDB}" destId="{722F392E-4F17-468D-A645-D46581612E18}" srcOrd="0" destOrd="0" presId="urn:microsoft.com/office/officeart/2005/8/layout/hierarchy2"/>
    <dgm:cxn modelId="{B4653B74-4D35-4705-9602-9B8CE51ED87E}" type="presParOf" srcId="{29147508-CE71-4219-A661-825F8E1A4CDB}" destId="{BC6CB7C4-A5BC-4B70-93B6-B4D2FCACA6A7}" srcOrd="1" destOrd="0" presId="urn:microsoft.com/office/officeart/2005/8/layout/hierarchy2"/>
    <dgm:cxn modelId="{3539D694-487F-44F6-86BC-E5172F78F3C3}" type="presParOf" srcId="{BC6CB7C4-A5BC-4B70-93B6-B4D2FCACA6A7}" destId="{03D0BA6B-C782-4982-9CE2-D1EF167AED72}" srcOrd="0" destOrd="0" presId="urn:microsoft.com/office/officeart/2005/8/layout/hierarchy2"/>
    <dgm:cxn modelId="{7C56CA79-F595-4B48-B1B8-659A5C565A2C}" type="presParOf" srcId="{03D0BA6B-C782-4982-9CE2-D1EF167AED72}" destId="{177DC44E-5689-44EB-BEED-922E2AEA5259}" srcOrd="0" destOrd="0" presId="urn:microsoft.com/office/officeart/2005/8/layout/hierarchy2"/>
    <dgm:cxn modelId="{72747481-5054-42AA-9FC1-6499DE100150}" type="presParOf" srcId="{BC6CB7C4-A5BC-4B70-93B6-B4D2FCACA6A7}" destId="{A3C70346-C84F-4696-B7D3-BCB0E604DE1D}" srcOrd="1" destOrd="0" presId="urn:microsoft.com/office/officeart/2005/8/layout/hierarchy2"/>
    <dgm:cxn modelId="{C97EB541-A698-42D6-AB81-D6A9EEF0D355}" type="presParOf" srcId="{A3C70346-C84F-4696-B7D3-BCB0E604DE1D}" destId="{C119151B-3EE6-46B0-A358-4963BEE1C403}" srcOrd="0" destOrd="0" presId="urn:microsoft.com/office/officeart/2005/8/layout/hierarchy2"/>
    <dgm:cxn modelId="{4670F8D9-7D99-4573-B3CE-65574AA4483D}" type="presParOf" srcId="{A3C70346-C84F-4696-B7D3-BCB0E604DE1D}" destId="{A8A9902D-736B-4669-B456-18B26347A9B2}" srcOrd="1" destOrd="0" presId="urn:microsoft.com/office/officeart/2005/8/layout/hierarchy2"/>
    <dgm:cxn modelId="{DA9E9B58-8C4A-4FB0-95B4-063BBBB23B22}" type="presParOf" srcId="{292EE9C1-30DE-41A8-BDE3-99259F57C1CF}" destId="{C0862CEE-1558-46A3-B556-9D1E7169B2B7}" srcOrd="2" destOrd="0" presId="urn:microsoft.com/office/officeart/2005/8/layout/hierarchy2"/>
    <dgm:cxn modelId="{CFEB516A-AB5C-4165-BC46-F18CE7DB9E87}" type="presParOf" srcId="{C0862CEE-1558-46A3-B556-9D1E7169B2B7}" destId="{1DF1F013-9352-4C66-8871-18ECC2A95461}" srcOrd="0" destOrd="0" presId="urn:microsoft.com/office/officeart/2005/8/layout/hierarchy2"/>
    <dgm:cxn modelId="{BF929FA3-1E2A-4D49-B07A-F29229E113A2}" type="presParOf" srcId="{292EE9C1-30DE-41A8-BDE3-99259F57C1CF}" destId="{6BF8F95F-24CE-4F85-9C4C-71D140F21A7B}" srcOrd="3" destOrd="0" presId="urn:microsoft.com/office/officeart/2005/8/layout/hierarchy2"/>
    <dgm:cxn modelId="{4E632531-6D85-4FB5-9B5A-90CF7AAB15EF}" type="presParOf" srcId="{6BF8F95F-24CE-4F85-9C4C-71D140F21A7B}" destId="{FD5F993B-D451-45E7-90F1-434A9E66FF47}" srcOrd="0" destOrd="0" presId="urn:microsoft.com/office/officeart/2005/8/layout/hierarchy2"/>
    <dgm:cxn modelId="{40CEE008-7C17-4289-9E4C-D45F782E1987}" type="presParOf" srcId="{6BF8F95F-24CE-4F85-9C4C-71D140F21A7B}" destId="{318960AC-8C20-4292-87CD-F2C18103C8A0}" srcOrd="1" destOrd="0" presId="urn:microsoft.com/office/officeart/2005/8/layout/hierarchy2"/>
    <dgm:cxn modelId="{A63DDF00-5B08-4A90-AFCA-00B2077ECE12}" type="presParOf" srcId="{318960AC-8C20-4292-87CD-F2C18103C8A0}" destId="{7E867598-6B7E-4DC5-B10B-B7FB18C06D4B}" srcOrd="0" destOrd="0" presId="urn:microsoft.com/office/officeart/2005/8/layout/hierarchy2"/>
    <dgm:cxn modelId="{664F4894-8D2B-4A12-9CE4-E244CFD49B97}" type="presParOf" srcId="{7E867598-6B7E-4DC5-B10B-B7FB18C06D4B}" destId="{2992AA8C-872F-48C9-B3E1-5CE39C8B3663}" srcOrd="0" destOrd="0" presId="urn:microsoft.com/office/officeart/2005/8/layout/hierarchy2"/>
    <dgm:cxn modelId="{7FDA311C-ACFE-4771-BAE1-9E5AEA0894C5}" type="presParOf" srcId="{318960AC-8C20-4292-87CD-F2C18103C8A0}" destId="{AA1CC54B-54F2-4940-9E05-937BDFF61B06}" srcOrd="1" destOrd="0" presId="urn:microsoft.com/office/officeart/2005/8/layout/hierarchy2"/>
    <dgm:cxn modelId="{E52CEFBC-7A1A-4759-8C07-91186D73DE1A}" type="presParOf" srcId="{AA1CC54B-54F2-4940-9E05-937BDFF61B06}" destId="{91E33B41-099A-41AF-8046-1D0ED5B02DFC}" srcOrd="0" destOrd="0" presId="urn:microsoft.com/office/officeart/2005/8/layout/hierarchy2"/>
    <dgm:cxn modelId="{AFE6E152-E2F1-4D9A-8885-388A34B79EA2}" type="presParOf" srcId="{AA1CC54B-54F2-4940-9E05-937BDFF61B06}" destId="{0C74F9B6-4797-430A-86CA-221F87FBA8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4E3F32-EA27-4CE7-A2DF-967D597FF9E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D508A837-0E17-4ABA-9341-C0240688F730}">
      <dgm:prSet phldrT="[Texto]"/>
      <dgm:spPr/>
      <dgm:t>
        <a:bodyPr/>
        <a:lstStyle/>
        <a:p>
          <a:r>
            <a:rPr lang="es-ES" dirty="0"/>
            <a:t>SECRETARIO</a:t>
          </a:r>
        </a:p>
      </dgm:t>
    </dgm:pt>
    <dgm:pt modelId="{DDD3778A-2F07-48DF-9C1F-F28B4884303B}" type="parTrans" cxnId="{7D77F77D-7921-4B7D-9CBD-3B426F4E3E9C}">
      <dgm:prSet/>
      <dgm:spPr/>
      <dgm:t>
        <a:bodyPr/>
        <a:lstStyle/>
        <a:p>
          <a:endParaRPr lang="es-ES"/>
        </a:p>
      </dgm:t>
    </dgm:pt>
    <dgm:pt modelId="{AC40D3F7-1A47-4D6F-B90D-E2145593FC0F}" type="sibTrans" cxnId="{7D77F77D-7921-4B7D-9CBD-3B426F4E3E9C}">
      <dgm:prSet/>
      <dgm:spPr/>
      <dgm:t>
        <a:bodyPr/>
        <a:lstStyle/>
        <a:p>
          <a:endParaRPr lang="es-ES"/>
        </a:p>
      </dgm:t>
    </dgm:pt>
    <dgm:pt modelId="{03AB9F97-8F4D-472A-A573-B656882853B2}">
      <dgm:prSet phldrT="[Texto]"/>
      <dgm:spPr/>
      <dgm:t>
        <a:bodyPr/>
        <a:lstStyle/>
        <a:p>
          <a:r>
            <a:rPr lang="es-ES" dirty="0"/>
            <a:t>Levantar el acta de las Asambleas</a:t>
          </a:r>
        </a:p>
      </dgm:t>
    </dgm:pt>
    <dgm:pt modelId="{D0A7A551-A731-4E40-8565-6DC931D6E5A3}" type="parTrans" cxnId="{544744F9-B77B-4226-95A7-86958F7C42A5}">
      <dgm:prSet/>
      <dgm:spPr/>
      <dgm:t>
        <a:bodyPr/>
        <a:lstStyle/>
        <a:p>
          <a:endParaRPr lang="es-ES"/>
        </a:p>
      </dgm:t>
    </dgm:pt>
    <dgm:pt modelId="{FD4CA700-3FA2-4457-9E96-EB723939ED75}" type="sibTrans" cxnId="{544744F9-B77B-4226-95A7-86958F7C42A5}">
      <dgm:prSet/>
      <dgm:spPr/>
      <dgm:t>
        <a:bodyPr/>
        <a:lstStyle/>
        <a:p>
          <a:endParaRPr lang="es-ES"/>
        </a:p>
      </dgm:t>
    </dgm:pt>
    <dgm:pt modelId="{2813256E-BC93-4646-95A2-93DC6CB455C5}">
      <dgm:prSet phldrT="[Texto]"/>
      <dgm:spPr/>
      <dgm:t>
        <a:bodyPr/>
        <a:lstStyle/>
        <a:p>
          <a:r>
            <a:rPr lang="es-ES" dirty="0"/>
            <a:t>TESORERO</a:t>
          </a:r>
        </a:p>
      </dgm:t>
    </dgm:pt>
    <dgm:pt modelId="{F43EFB70-E627-4B8E-8912-DC5A20C9F6C7}" type="parTrans" cxnId="{2E60825A-BB25-4F5F-BA26-418BF68D1957}">
      <dgm:prSet/>
      <dgm:spPr/>
      <dgm:t>
        <a:bodyPr/>
        <a:lstStyle/>
        <a:p>
          <a:endParaRPr lang="es-ES"/>
        </a:p>
      </dgm:t>
    </dgm:pt>
    <dgm:pt modelId="{148F3F33-C26B-4032-AC9A-7C870CDA4ADF}" type="sibTrans" cxnId="{2E60825A-BB25-4F5F-BA26-418BF68D1957}">
      <dgm:prSet/>
      <dgm:spPr/>
      <dgm:t>
        <a:bodyPr/>
        <a:lstStyle/>
        <a:p>
          <a:endParaRPr lang="es-ES"/>
        </a:p>
      </dgm:t>
    </dgm:pt>
    <dgm:pt modelId="{66344029-588F-465D-8A41-07BB2C2C98AC}">
      <dgm:prSet phldrT="[Texto]"/>
      <dgm:spPr/>
      <dgm:t>
        <a:bodyPr/>
        <a:lstStyle/>
        <a:p>
          <a:r>
            <a:rPr lang="es-ES" dirty="0"/>
            <a:t>Recaudar cooperaciones</a:t>
          </a:r>
        </a:p>
      </dgm:t>
    </dgm:pt>
    <dgm:pt modelId="{4F74BCE1-FD97-44D1-AA32-EE5AE1A2137C}" type="parTrans" cxnId="{9E0B8054-2684-438F-81DC-83F1F782421B}">
      <dgm:prSet/>
      <dgm:spPr/>
      <dgm:t>
        <a:bodyPr/>
        <a:lstStyle/>
        <a:p>
          <a:endParaRPr lang="es-ES"/>
        </a:p>
      </dgm:t>
    </dgm:pt>
    <dgm:pt modelId="{FAF905C5-B9F1-435A-958E-94E83113B105}" type="sibTrans" cxnId="{9E0B8054-2684-438F-81DC-83F1F782421B}">
      <dgm:prSet/>
      <dgm:spPr/>
      <dgm:t>
        <a:bodyPr/>
        <a:lstStyle/>
        <a:p>
          <a:endParaRPr lang="es-ES"/>
        </a:p>
      </dgm:t>
    </dgm:pt>
    <dgm:pt modelId="{3D858429-1BEF-46C3-B61F-8FB7FBDDD8E9}">
      <dgm:prSet phldrT="[Texto]"/>
      <dgm:spPr/>
      <dgm:t>
        <a:bodyPr/>
        <a:lstStyle/>
        <a:p>
          <a:r>
            <a:rPr lang="es-ES" dirty="0"/>
            <a:t>Llevar el Archivo</a:t>
          </a:r>
        </a:p>
      </dgm:t>
    </dgm:pt>
    <dgm:pt modelId="{98D540B6-9FCB-458D-8699-B5366C339316}" type="parTrans" cxnId="{86D1A52A-D6A2-48B4-B11C-4A99EFF27B65}">
      <dgm:prSet/>
      <dgm:spPr/>
      <dgm:t>
        <a:bodyPr/>
        <a:lstStyle/>
        <a:p>
          <a:endParaRPr lang="es-ES"/>
        </a:p>
      </dgm:t>
    </dgm:pt>
    <dgm:pt modelId="{506A5C10-B66F-4B44-A019-96BFE7C02867}" type="sibTrans" cxnId="{86D1A52A-D6A2-48B4-B11C-4A99EFF27B65}">
      <dgm:prSet/>
      <dgm:spPr/>
      <dgm:t>
        <a:bodyPr/>
        <a:lstStyle/>
        <a:p>
          <a:endParaRPr lang="es-ES"/>
        </a:p>
      </dgm:t>
    </dgm:pt>
    <dgm:pt modelId="{01492642-0F46-48EC-BAA6-E71A4C4CBC75}">
      <dgm:prSet phldrT="[Texto]"/>
      <dgm:spPr/>
      <dgm:t>
        <a:bodyPr/>
        <a:lstStyle/>
        <a:p>
          <a:r>
            <a:rPr lang="es-ES" dirty="0"/>
            <a:t>Presidir Asambleas en ausencia del Ayudante</a:t>
          </a:r>
        </a:p>
      </dgm:t>
    </dgm:pt>
    <dgm:pt modelId="{C9BA7D6A-99A0-4AD3-8267-EBEF5EABEC2F}" type="parTrans" cxnId="{FF947B37-5B2C-49AF-BCA5-631A3B123B51}">
      <dgm:prSet/>
      <dgm:spPr/>
      <dgm:t>
        <a:bodyPr/>
        <a:lstStyle/>
        <a:p>
          <a:endParaRPr lang="es-ES"/>
        </a:p>
      </dgm:t>
    </dgm:pt>
    <dgm:pt modelId="{6836B683-DE71-4E49-8794-3D86BAB35D94}" type="sibTrans" cxnId="{FF947B37-5B2C-49AF-BCA5-631A3B123B51}">
      <dgm:prSet/>
      <dgm:spPr/>
      <dgm:t>
        <a:bodyPr/>
        <a:lstStyle/>
        <a:p>
          <a:endParaRPr lang="es-ES"/>
        </a:p>
      </dgm:t>
    </dgm:pt>
    <dgm:pt modelId="{9AB2CC9F-216F-4A8A-B567-5F941509832C}">
      <dgm:prSet phldrT="[Texto]"/>
      <dgm:spPr/>
      <dgm:t>
        <a:bodyPr/>
        <a:lstStyle/>
        <a:p>
          <a:r>
            <a:rPr lang="es-ES" dirty="0"/>
            <a:t>Rendir informe financiero</a:t>
          </a:r>
        </a:p>
      </dgm:t>
    </dgm:pt>
    <dgm:pt modelId="{2459F0C8-BC2A-41F4-BE56-FEF101B8D799}" type="parTrans" cxnId="{F35F5481-1870-4A6D-A227-E66045B94611}">
      <dgm:prSet/>
      <dgm:spPr/>
      <dgm:t>
        <a:bodyPr/>
        <a:lstStyle/>
        <a:p>
          <a:endParaRPr lang="es-ES"/>
        </a:p>
      </dgm:t>
    </dgm:pt>
    <dgm:pt modelId="{BF1B44E3-C5B4-4D6A-A605-776099C60268}" type="sibTrans" cxnId="{F35F5481-1870-4A6D-A227-E66045B94611}">
      <dgm:prSet/>
      <dgm:spPr/>
      <dgm:t>
        <a:bodyPr/>
        <a:lstStyle/>
        <a:p>
          <a:endParaRPr lang="es-ES"/>
        </a:p>
      </dgm:t>
    </dgm:pt>
    <dgm:pt modelId="{B6BA905E-A3D1-4A46-BB25-D4E20B4D22D1}">
      <dgm:prSet phldrT="[Texto]"/>
      <dgm:spPr/>
      <dgm:t>
        <a:bodyPr/>
        <a:lstStyle/>
        <a:p>
          <a:r>
            <a:rPr lang="es-ES" dirty="0"/>
            <a:t>No realizar gasto sin la previa autorización del Ayudante</a:t>
          </a:r>
        </a:p>
      </dgm:t>
    </dgm:pt>
    <dgm:pt modelId="{24D56787-59E1-48A3-B2C6-3D5F0C50B70B}" type="parTrans" cxnId="{E274A84C-CA2D-4360-8139-91C231B50CC3}">
      <dgm:prSet/>
      <dgm:spPr/>
      <dgm:t>
        <a:bodyPr/>
        <a:lstStyle/>
        <a:p>
          <a:endParaRPr lang="es-ES"/>
        </a:p>
      </dgm:t>
    </dgm:pt>
    <dgm:pt modelId="{723FE7E0-20E5-40D5-870A-C6F01B080345}" type="sibTrans" cxnId="{E274A84C-CA2D-4360-8139-91C231B50CC3}">
      <dgm:prSet/>
      <dgm:spPr/>
      <dgm:t>
        <a:bodyPr/>
        <a:lstStyle/>
        <a:p>
          <a:endParaRPr lang="es-ES"/>
        </a:p>
      </dgm:t>
    </dgm:pt>
    <dgm:pt modelId="{6187A8B3-33BF-4273-AAB5-F256B22D8A1C}">
      <dgm:prSet phldrT="[Texto]"/>
      <dgm:spPr/>
      <dgm:t>
        <a:bodyPr/>
        <a:lstStyle/>
        <a:p>
          <a:r>
            <a:rPr lang="es-ES" dirty="0"/>
            <a:t>Otorgar recibo oficial</a:t>
          </a:r>
        </a:p>
      </dgm:t>
    </dgm:pt>
    <dgm:pt modelId="{8713A9BB-C7B7-4EBC-ABFC-EDB1E0D09D66}" type="parTrans" cxnId="{D301AC22-A0EC-4C54-9A54-71CBF34D7D94}">
      <dgm:prSet/>
      <dgm:spPr/>
      <dgm:t>
        <a:bodyPr/>
        <a:lstStyle/>
        <a:p>
          <a:endParaRPr lang="es-ES"/>
        </a:p>
      </dgm:t>
    </dgm:pt>
    <dgm:pt modelId="{E9209C65-0AE1-4E2D-A139-06879306FB1D}" type="sibTrans" cxnId="{D301AC22-A0EC-4C54-9A54-71CBF34D7D94}">
      <dgm:prSet/>
      <dgm:spPr/>
      <dgm:t>
        <a:bodyPr/>
        <a:lstStyle/>
        <a:p>
          <a:endParaRPr lang="es-ES"/>
        </a:p>
      </dgm:t>
    </dgm:pt>
    <dgm:pt modelId="{D1531B58-E1EA-48D0-897C-8D9B1120A2EA}" type="pres">
      <dgm:prSet presAssocID="{4A4E3F32-EA27-4CE7-A2DF-967D597FF9E8}" presName="linear" presStyleCnt="0">
        <dgm:presLayoutVars>
          <dgm:animLvl val="lvl"/>
          <dgm:resizeHandles val="exact"/>
        </dgm:presLayoutVars>
      </dgm:prSet>
      <dgm:spPr/>
    </dgm:pt>
    <dgm:pt modelId="{6CE24EDB-233A-4D52-8A6A-830AF4F8FBED}" type="pres">
      <dgm:prSet presAssocID="{D508A837-0E17-4ABA-9341-C0240688F730}" presName="parentText" presStyleLbl="node1" presStyleIdx="0" presStyleCnt="2" custLinFactNeighborX="519" custLinFactNeighborY="-2328">
        <dgm:presLayoutVars>
          <dgm:chMax val="0"/>
          <dgm:bulletEnabled val="1"/>
        </dgm:presLayoutVars>
      </dgm:prSet>
      <dgm:spPr/>
    </dgm:pt>
    <dgm:pt modelId="{A49D6B0C-A7E3-43EE-934D-1EE053811184}" type="pres">
      <dgm:prSet presAssocID="{D508A837-0E17-4ABA-9341-C0240688F730}" presName="childText" presStyleLbl="revTx" presStyleIdx="0" presStyleCnt="2">
        <dgm:presLayoutVars>
          <dgm:bulletEnabled val="1"/>
        </dgm:presLayoutVars>
      </dgm:prSet>
      <dgm:spPr/>
    </dgm:pt>
    <dgm:pt modelId="{D54AFBA8-A386-43F6-B993-137684927784}" type="pres">
      <dgm:prSet presAssocID="{2813256E-BC93-4646-95A2-93DC6CB455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A8CC97-E886-476C-9858-586DFF796BF1}" type="pres">
      <dgm:prSet presAssocID="{2813256E-BC93-4646-95A2-93DC6CB455C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301AC22-A0EC-4C54-9A54-71CBF34D7D94}" srcId="{2813256E-BC93-4646-95A2-93DC6CB455C5}" destId="{6187A8B3-33BF-4273-AAB5-F256B22D8A1C}" srcOrd="3" destOrd="0" parTransId="{8713A9BB-C7B7-4EBC-ABFC-EDB1E0D09D66}" sibTransId="{E9209C65-0AE1-4E2D-A139-06879306FB1D}"/>
    <dgm:cxn modelId="{86D1A52A-D6A2-48B4-B11C-4A99EFF27B65}" srcId="{D508A837-0E17-4ABA-9341-C0240688F730}" destId="{3D858429-1BEF-46C3-B61F-8FB7FBDDD8E9}" srcOrd="1" destOrd="0" parTransId="{98D540B6-9FCB-458D-8699-B5366C339316}" sibTransId="{506A5C10-B66F-4B44-A019-96BFE7C02867}"/>
    <dgm:cxn modelId="{A35C092F-9805-4057-AB51-EDC057533D1D}" type="presOf" srcId="{6187A8B3-33BF-4273-AAB5-F256B22D8A1C}" destId="{83A8CC97-E886-476C-9858-586DFF796BF1}" srcOrd="0" destOrd="3" presId="urn:microsoft.com/office/officeart/2005/8/layout/vList2"/>
    <dgm:cxn modelId="{FF947B37-5B2C-49AF-BCA5-631A3B123B51}" srcId="{D508A837-0E17-4ABA-9341-C0240688F730}" destId="{01492642-0F46-48EC-BAA6-E71A4C4CBC75}" srcOrd="2" destOrd="0" parTransId="{C9BA7D6A-99A0-4AD3-8267-EBEF5EABEC2F}" sibTransId="{6836B683-DE71-4E49-8794-3D86BAB35D94}"/>
    <dgm:cxn modelId="{F41E4C5C-85AD-4BBC-B90E-78D6630165BC}" type="presOf" srcId="{01492642-0F46-48EC-BAA6-E71A4C4CBC75}" destId="{A49D6B0C-A7E3-43EE-934D-1EE053811184}" srcOrd="0" destOrd="2" presId="urn:microsoft.com/office/officeart/2005/8/layout/vList2"/>
    <dgm:cxn modelId="{18A3EB64-4299-4618-AEF5-8446BA4211AA}" type="presOf" srcId="{3D858429-1BEF-46C3-B61F-8FB7FBDDD8E9}" destId="{A49D6B0C-A7E3-43EE-934D-1EE053811184}" srcOrd="0" destOrd="1" presId="urn:microsoft.com/office/officeart/2005/8/layout/vList2"/>
    <dgm:cxn modelId="{EC97FC45-5B4B-4A59-9EC9-C18EB398B050}" type="presOf" srcId="{9AB2CC9F-216F-4A8A-B567-5F941509832C}" destId="{83A8CC97-E886-476C-9858-586DFF796BF1}" srcOrd="0" destOrd="1" presId="urn:microsoft.com/office/officeart/2005/8/layout/vList2"/>
    <dgm:cxn modelId="{E274A84C-CA2D-4360-8139-91C231B50CC3}" srcId="{2813256E-BC93-4646-95A2-93DC6CB455C5}" destId="{B6BA905E-A3D1-4A46-BB25-D4E20B4D22D1}" srcOrd="2" destOrd="0" parTransId="{24D56787-59E1-48A3-B2C6-3D5F0C50B70B}" sibTransId="{723FE7E0-20E5-40D5-870A-C6F01B080345}"/>
    <dgm:cxn modelId="{3B0F9D6D-E30C-450D-877A-1D83646A9D16}" type="presOf" srcId="{D508A837-0E17-4ABA-9341-C0240688F730}" destId="{6CE24EDB-233A-4D52-8A6A-830AF4F8FBED}" srcOrd="0" destOrd="0" presId="urn:microsoft.com/office/officeart/2005/8/layout/vList2"/>
    <dgm:cxn modelId="{2EC00952-A8D2-4DA9-B22B-90E1555CA887}" type="presOf" srcId="{4A4E3F32-EA27-4CE7-A2DF-967D597FF9E8}" destId="{D1531B58-E1EA-48D0-897C-8D9B1120A2EA}" srcOrd="0" destOrd="0" presId="urn:microsoft.com/office/officeart/2005/8/layout/vList2"/>
    <dgm:cxn modelId="{9E0B8054-2684-438F-81DC-83F1F782421B}" srcId="{2813256E-BC93-4646-95A2-93DC6CB455C5}" destId="{66344029-588F-465D-8A41-07BB2C2C98AC}" srcOrd="0" destOrd="0" parTransId="{4F74BCE1-FD97-44D1-AA32-EE5AE1A2137C}" sibTransId="{FAF905C5-B9F1-435A-958E-94E83113B105}"/>
    <dgm:cxn modelId="{2E60825A-BB25-4F5F-BA26-418BF68D1957}" srcId="{4A4E3F32-EA27-4CE7-A2DF-967D597FF9E8}" destId="{2813256E-BC93-4646-95A2-93DC6CB455C5}" srcOrd="1" destOrd="0" parTransId="{F43EFB70-E627-4B8E-8912-DC5A20C9F6C7}" sibTransId="{148F3F33-C26B-4032-AC9A-7C870CDA4ADF}"/>
    <dgm:cxn modelId="{7D77F77D-7921-4B7D-9CBD-3B426F4E3E9C}" srcId="{4A4E3F32-EA27-4CE7-A2DF-967D597FF9E8}" destId="{D508A837-0E17-4ABA-9341-C0240688F730}" srcOrd="0" destOrd="0" parTransId="{DDD3778A-2F07-48DF-9C1F-F28B4884303B}" sibTransId="{AC40D3F7-1A47-4D6F-B90D-E2145593FC0F}"/>
    <dgm:cxn modelId="{F35F5481-1870-4A6D-A227-E66045B94611}" srcId="{2813256E-BC93-4646-95A2-93DC6CB455C5}" destId="{9AB2CC9F-216F-4A8A-B567-5F941509832C}" srcOrd="1" destOrd="0" parTransId="{2459F0C8-BC2A-41F4-BE56-FEF101B8D799}" sibTransId="{BF1B44E3-C5B4-4D6A-A605-776099C60268}"/>
    <dgm:cxn modelId="{983B3982-578C-4091-ADD4-89A1C87ADBCB}" type="presOf" srcId="{B6BA905E-A3D1-4A46-BB25-D4E20B4D22D1}" destId="{83A8CC97-E886-476C-9858-586DFF796BF1}" srcOrd="0" destOrd="2" presId="urn:microsoft.com/office/officeart/2005/8/layout/vList2"/>
    <dgm:cxn modelId="{8BE322E7-FA0D-44FB-B148-B02CBF6712AB}" type="presOf" srcId="{03AB9F97-8F4D-472A-A573-B656882853B2}" destId="{A49D6B0C-A7E3-43EE-934D-1EE053811184}" srcOrd="0" destOrd="0" presId="urn:microsoft.com/office/officeart/2005/8/layout/vList2"/>
    <dgm:cxn modelId="{3813BCEE-F01C-4052-8248-440F03697F8D}" type="presOf" srcId="{2813256E-BC93-4646-95A2-93DC6CB455C5}" destId="{D54AFBA8-A386-43F6-B993-137684927784}" srcOrd="0" destOrd="0" presId="urn:microsoft.com/office/officeart/2005/8/layout/vList2"/>
    <dgm:cxn modelId="{69B8EEF8-44F9-4813-8D1C-308B0961D790}" type="presOf" srcId="{66344029-588F-465D-8A41-07BB2C2C98AC}" destId="{83A8CC97-E886-476C-9858-586DFF796BF1}" srcOrd="0" destOrd="0" presId="urn:microsoft.com/office/officeart/2005/8/layout/vList2"/>
    <dgm:cxn modelId="{544744F9-B77B-4226-95A7-86958F7C42A5}" srcId="{D508A837-0E17-4ABA-9341-C0240688F730}" destId="{03AB9F97-8F4D-472A-A573-B656882853B2}" srcOrd="0" destOrd="0" parTransId="{D0A7A551-A731-4E40-8565-6DC931D6E5A3}" sibTransId="{FD4CA700-3FA2-4457-9E96-EB723939ED75}"/>
    <dgm:cxn modelId="{22D81970-DB52-4722-A8DC-EE1D0FC5CD1C}" type="presParOf" srcId="{D1531B58-E1EA-48D0-897C-8D9B1120A2EA}" destId="{6CE24EDB-233A-4D52-8A6A-830AF4F8FBED}" srcOrd="0" destOrd="0" presId="urn:microsoft.com/office/officeart/2005/8/layout/vList2"/>
    <dgm:cxn modelId="{F53FD0EB-1DFC-49FC-8006-79F6FDA78EAC}" type="presParOf" srcId="{D1531B58-E1EA-48D0-897C-8D9B1120A2EA}" destId="{A49D6B0C-A7E3-43EE-934D-1EE053811184}" srcOrd="1" destOrd="0" presId="urn:microsoft.com/office/officeart/2005/8/layout/vList2"/>
    <dgm:cxn modelId="{55EE7390-03B9-411D-95AD-1111D9413E69}" type="presParOf" srcId="{D1531B58-E1EA-48D0-897C-8D9B1120A2EA}" destId="{D54AFBA8-A386-43F6-B993-137684927784}" srcOrd="2" destOrd="0" presId="urn:microsoft.com/office/officeart/2005/8/layout/vList2"/>
    <dgm:cxn modelId="{FA60BAB3-DFBE-4AA7-A591-DC4F8ADB0D63}" type="presParOf" srcId="{D1531B58-E1EA-48D0-897C-8D9B1120A2EA}" destId="{83A8CC97-E886-476C-9858-586DFF796B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6958E2-5946-40EC-9451-7FE8C01DE09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F092690-651C-418D-B649-E68A939ED8E7}">
      <dgm:prSet phldrT="[Texto]"/>
      <dgm:spPr/>
      <dgm:t>
        <a:bodyPr/>
        <a:lstStyle/>
        <a:p>
          <a:r>
            <a:rPr lang="es-ES" dirty="0"/>
            <a:t>Ayudante</a:t>
          </a:r>
        </a:p>
      </dgm:t>
    </dgm:pt>
    <dgm:pt modelId="{4EE38263-4257-403C-9289-B15D1FA4EB1A}" type="parTrans" cxnId="{CB3C5657-4AD4-4EDF-9BB4-3AD3D53C20B5}">
      <dgm:prSet/>
      <dgm:spPr/>
      <dgm:t>
        <a:bodyPr/>
        <a:lstStyle/>
        <a:p>
          <a:endParaRPr lang="es-ES"/>
        </a:p>
      </dgm:t>
    </dgm:pt>
    <dgm:pt modelId="{02F61106-B1EE-4D9D-A1BE-A049BD0F0DD7}" type="sibTrans" cxnId="{CB3C5657-4AD4-4EDF-9BB4-3AD3D53C20B5}">
      <dgm:prSet/>
      <dgm:spPr/>
      <dgm:t>
        <a:bodyPr/>
        <a:lstStyle/>
        <a:p>
          <a:endParaRPr lang="es-ES"/>
        </a:p>
      </dgm:t>
    </dgm:pt>
    <dgm:pt modelId="{CD179D54-28DE-4910-A14A-FECA637668E6}">
      <dgm:prSet phldrT="[Texto]"/>
      <dgm:spPr/>
      <dgm:t>
        <a:bodyPr/>
        <a:lstStyle/>
        <a:p>
          <a:r>
            <a:rPr lang="es-ES" dirty="0"/>
            <a:t>Contraloría Municipal</a:t>
          </a:r>
        </a:p>
      </dgm:t>
    </dgm:pt>
    <dgm:pt modelId="{434E9AE0-725B-4ACA-8777-7BA436A2F040}" type="parTrans" cxnId="{A4B5301F-5B7A-4F90-BFC6-1BEA33A29B31}">
      <dgm:prSet/>
      <dgm:spPr/>
      <dgm:t>
        <a:bodyPr/>
        <a:lstStyle/>
        <a:p>
          <a:endParaRPr lang="es-ES"/>
        </a:p>
      </dgm:t>
    </dgm:pt>
    <dgm:pt modelId="{2D8096E9-D4B6-4A75-921C-162D66481CFC}" type="sibTrans" cxnId="{A4B5301F-5B7A-4F90-BFC6-1BEA33A29B31}">
      <dgm:prSet/>
      <dgm:spPr/>
      <dgm:t>
        <a:bodyPr/>
        <a:lstStyle/>
        <a:p>
          <a:endParaRPr lang="es-ES"/>
        </a:p>
      </dgm:t>
    </dgm:pt>
    <dgm:pt modelId="{C25185AE-1DB4-4D4B-80BA-45274E90F94B}">
      <dgm:prSet phldrT="[Texto]"/>
      <dgm:spPr/>
      <dgm:t>
        <a:bodyPr/>
        <a:lstStyle/>
        <a:p>
          <a:r>
            <a:rPr lang="es-ES" dirty="0"/>
            <a:t>Secretaria General</a:t>
          </a:r>
        </a:p>
      </dgm:t>
    </dgm:pt>
    <dgm:pt modelId="{9F72D4BD-2197-476C-8A6B-FBD4F2252EC6}" type="parTrans" cxnId="{249B6CEE-5929-425E-B99D-D0A66303B6F0}">
      <dgm:prSet/>
      <dgm:spPr/>
      <dgm:t>
        <a:bodyPr/>
        <a:lstStyle/>
        <a:p>
          <a:endParaRPr lang="es-ES"/>
        </a:p>
      </dgm:t>
    </dgm:pt>
    <dgm:pt modelId="{167453AA-F8D6-4DA9-A2C1-C67C38D7D00B}" type="sibTrans" cxnId="{249B6CEE-5929-425E-B99D-D0A66303B6F0}">
      <dgm:prSet/>
      <dgm:spPr/>
      <dgm:t>
        <a:bodyPr/>
        <a:lstStyle/>
        <a:p>
          <a:endParaRPr lang="es-ES"/>
        </a:p>
      </dgm:t>
    </dgm:pt>
    <dgm:pt modelId="{0927B0A6-314C-43B6-9731-AA2BA7483B15}">
      <dgm:prSet phldrT="[Texto]"/>
      <dgm:spPr/>
      <dgm:t>
        <a:bodyPr/>
        <a:lstStyle/>
        <a:p>
          <a:r>
            <a:rPr lang="es-ES" dirty="0"/>
            <a:t>Dirección de Colonias y Poblados</a:t>
          </a:r>
        </a:p>
      </dgm:t>
    </dgm:pt>
    <dgm:pt modelId="{2735997E-67EF-498D-9824-15784F7914A6}" type="parTrans" cxnId="{3DC2A13E-AA8F-4630-872E-5BA1A5E3A252}">
      <dgm:prSet/>
      <dgm:spPr/>
      <dgm:t>
        <a:bodyPr/>
        <a:lstStyle/>
        <a:p>
          <a:endParaRPr lang="es-ES"/>
        </a:p>
      </dgm:t>
    </dgm:pt>
    <dgm:pt modelId="{3F6D6171-3712-4BCA-9FC5-1CCC12ACF4D3}" type="sibTrans" cxnId="{3DC2A13E-AA8F-4630-872E-5BA1A5E3A252}">
      <dgm:prSet/>
      <dgm:spPr/>
      <dgm:t>
        <a:bodyPr/>
        <a:lstStyle/>
        <a:p>
          <a:endParaRPr lang="es-ES"/>
        </a:p>
      </dgm:t>
    </dgm:pt>
    <dgm:pt modelId="{6DE01612-99E2-4A36-B63C-41B99EE0656E}" type="pres">
      <dgm:prSet presAssocID="{5F6958E2-5946-40EC-9451-7FE8C01DE0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6FD0A6-1CFE-4B67-9501-CF0CD3EAF560}" type="pres">
      <dgm:prSet presAssocID="{EF092690-651C-418D-B649-E68A939ED8E7}" presName="centerShape" presStyleLbl="node0" presStyleIdx="0" presStyleCnt="1"/>
      <dgm:spPr/>
    </dgm:pt>
    <dgm:pt modelId="{A05BDA65-7B6B-4C06-8B34-EECE24883246}" type="pres">
      <dgm:prSet presAssocID="{434E9AE0-725B-4ACA-8777-7BA436A2F040}" presName="parTrans" presStyleLbl="bgSibTrans2D1" presStyleIdx="0" presStyleCnt="3"/>
      <dgm:spPr/>
    </dgm:pt>
    <dgm:pt modelId="{D07B69EB-C5AB-4D4B-9BD3-42AF55895960}" type="pres">
      <dgm:prSet presAssocID="{CD179D54-28DE-4910-A14A-FECA637668E6}" presName="node" presStyleLbl="node1" presStyleIdx="0" presStyleCnt="3">
        <dgm:presLayoutVars>
          <dgm:bulletEnabled val="1"/>
        </dgm:presLayoutVars>
      </dgm:prSet>
      <dgm:spPr/>
    </dgm:pt>
    <dgm:pt modelId="{A9FE49B3-7F85-4E5D-99EC-21DEF01AD620}" type="pres">
      <dgm:prSet presAssocID="{9F72D4BD-2197-476C-8A6B-FBD4F2252EC6}" presName="parTrans" presStyleLbl="bgSibTrans2D1" presStyleIdx="1" presStyleCnt="3"/>
      <dgm:spPr/>
    </dgm:pt>
    <dgm:pt modelId="{C342DC56-5F27-45D7-BEC4-C1994CCF0472}" type="pres">
      <dgm:prSet presAssocID="{C25185AE-1DB4-4D4B-80BA-45274E90F94B}" presName="node" presStyleLbl="node1" presStyleIdx="1" presStyleCnt="3">
        <dgm:presLayoutVars>
          <dgm:bulletEnabled val="1"/>
        </dgm:presLayoutVars>
      </dgm:prSet>
      <dgm:spPr/>
    </dgm:pt>
    <dgm:pt modelId="{0D5492DA-6BA7-4A1D-92A0-5FEFE18E8DC9}" type="pres">
      <dgm:prSet presAssocID="{2735997E-67EF-498D-9824-15784F7914A6}" presName="parTrans" presStyleLbl="bgSibTrans2D1" presStyleIdx="2" presStyleCnt="3"/>
      <dgm:spPr/>
    </dgm:pt>
    <dgm:pt modelId="{29086E93-3D1D-495B-B407-44FB9061944A}" type="pres">
      <dgm:prSet presAssocID="{0927B0A6-314C-43B6-9731-AA2BA7483B15}" presName="node" presStyleLbl="node1" presStyleIdx="2" presStyleCnt="3">
        <dgm:presLayoutVars>
          <dgm:bulletEnabled val="1"/>
        </dgm:presLayoutVars>
      </dgm:prSet>
      <dgm:spPr/>
    </dgm:pt>
  </dgm:ptLst>
  <dgm:cxnLst>
    <dgm:cxn modelId="{2FFE4B08-FE2D-4079-ABF3-9F504B28AFD2}" type="presOf" srcId="{5F6958E2-5946-40EC-9451-7FE8C01DE096}" destId="{6DE01612-99E2-4A36-B63C-41B99EE0656E}" srcOrd="0" destOrd="0" presId="urn:microsoft.com/office/officeart/2005/8/layout/radial4"/>
    <dgm:cxn modelId="{3DA89E1B-B1D1-4340-9587-D71BFA887F90}" type="presOf" srcId="{EF092690-651C-418D-B649-E68A939ED8E7}" destId="{6A6FD0A6-1CFE-4B67-9501-CF0CD3EAF560}" srcOrd="0" destOrd="0" presId="urn:microsoft.com/office/officeart/2005/8/layout/radial4"/>
    <dgm:cxn modelId="{A4B5301F-5B7A-4F90-BFC6-1BEA33A29B31}" srcId="{EF092690-651C-418D-B649-E68A939ED8E7}" destId="{CD179D54-28DE-4910-A14A-FECA637668E6}" srcOrd="0" destOrd="0" parTransId="{434E9AE0-725B-4ACA-8777-7BA436A2F040}" sibTransId="{2D8096E9-D4B6-4A75-921C-162D66481CFC}"/>
    <dgm:cxn modelId="{3DC2A13E-AA8F-4630-872E-5BA1A5E3A252}" srcId="{EF092690-651C-418D-B649-E68A939ED8E7}" destId="{0927B0A6-314C-43B6-9731-AA2BA7483B15}" srcOrd="2" destOrd="0" parTransId="{2735997E-67EF-498D-9824-15784F7914A6}" sibTransId="{3F6D6171-3712-4BCA-9FC5-1CCC12ACF4D3}"/>
    <dgm:cxn modelId="{11A31A73-0074-4A09-81B8-E892775DC620}" type="presOf" srcId="{434E9AE0-725B-4ACA-8777-7BA436A2F040}" destId="{A05BDA65-7B6B-4C06-8B34-EECE24883246}" srcOrd="0" destOrd="0" presId="urn:microsoft.com/office/officeart/2005/8/layout/radial4"/>
    <dgm:cxn modelId="{CB3C5657-4AD4-4EDF-9BB4-3AD3D53C20B5}" srcId="{5F6958E2-5946-40EC-9451-7FE8C01DE096}" destId="{EF092690-651C-418D-B649-E68A939ED8E7}" srcOrd="0" destOrd="0" parTransId="{4EE38263-4257-403C-9289-B15D1FA4EB1A}" sibTransId="{02F61106-B1EE-4D9D-A1BE-A049BD0F0DD7}"/>
    <dgm:cxn modelId="{A440E259-D9AA-48D3-A733-659DB6B20F16}" type="presOf" srcId="{9F72D4BD-2197-476C-8A6B-FBD4F2252EC6}" destId="{A9FE49B3-7F85-4E5D-99EC-21DEF01AD620}" srcOrd="0" destOrd="0" presId="urn:microsoft.com/office/officeart/2005/8/layout/radial4"/>
    <dgm:cxn modelId="{B18A175A-43E4-4381-9755-D4F7D9B754F2}" type="presOf" srcId="{CD179D54-28DE-4910-A14A-FECA637668E6}" destId="{D07B69EB-C5AB-4D4B-9BD3-42AF55895960}" srcOrd="0" destOrd="0" presId="urn:microsoft.com/office/officeart/2005/8/layout/radial4"/>
    <dgm:cxn modelId="{D367C7AA-B61B-4A95-86E1-5060E39A5AFA}" type="presOf" srcId="{C25185AE-1DB4-4D4B-80BA-45274E90F94B}" destId="{C342DC56-5F27-45D7-BEC4-C1994CCF0472}" srcOrd="0" destOrd="0" presId="urn:microsoft.com/office/officeart/2005/8/layout/radial4"/>
    <dgm:cxn modelId="{F71DD6D2-C296-43C3-B5F4-E2CCB6EDC30A}" type="presOf" srcId="{2735997E-67EF-498D-9824-15784F7914A6}" destId="{0D5492DA-6BA7-4A1D-92A0-5FEFE18E8DC9}" srcOrd="0" destOrd="0" presId="urn:microsoft.com/office/officeart/2005/8/layout/radial4"/>
    <dgm:cxn modelId="{BF67A8E9-2FCE-4C97-A445-2497AA2C2C0C}" type="presOf" srcId="{0927B0A6-314C-43B6-9731-AA2BA7483B15}" destId="{29086E93-3D1D-495B-B407-44FB9061944A}" srcOrd="0" destOrd="0" presId="urn:microsoft.com/office/officeart/2005/8/layout/radial4"/>
    <dgm:cxn modelId="{249B6CEE-5929-425E-B99D-D0A66303B6F0}" srcId="{EF092690-651C-418D-B649-E68A939ED8E7}" destId="{C25185AE-1DB4-4D4B-80BA-45274E90F94B}" srcOrd="1" destOrd="0" parTransId="{9F72D4BD-2197-476C-8A6B-FBD4F2252EC6}" sibTransId="{167453AA-F8D6-4DA9-A2C1-C67C38D7D00B}"/>
    <dgm:cxn modelId="{EEC2841F-86FE-406A-B6D7-8B842B743769}" type="presParOf" srcId="{6DE01612-99E2-4A36-B63C-41B99EE0656E}" destId="{6A6FD0A6-1CFE-4B67-9501-CF0CD3EAF560}" srcOrd="0" destOrd="0" presId="urn:microsoft.com/office/officeart/2005/8/layout/radial4"/>
    <dgm:cxn modelId="{79FB95BC-E5F6-46C0-871C-9B98E04C9323}" type="presParOf" srcId="{6DE01612-99E2-4A36-B63C-41B99EE0656E}" destId="{A05BDA65-7B6B-4C06-8B34-EECE24883246}" srcOrd="1" destOrd="0" presId="urn:microsoft.com/office/officeart/2005/8/layout/radial4"/>
    <dgm:cxn modelId="{A04DD2DE-2A51-4F0A-B6C3-99C65B681C71}" type="presParOf" srcId="{6DE01612-99E2-4A36-B63C-41B99EE0656E}" destId="{D07B69EB-C5AB-4D4B-9BD3-42AF55895960}" srcOrd="2" destOrd="0" presId="urn:microsoft.com/office/officeart/2005/8/layout/radial4"/>
    <dgm:cxn modelId="{E38FEE23-5D02-40E6-934E-1CC7707AE43F}" type="presParOf" srcId="{6DE01612-99E2-4A36-B63C-41B99EE0656E}" destId="{A9FE49B3-7F85-4E5D-99EC-21DEF01AD620}" srcOrd="3" destOrd="0" presId="urn:microsoft.com/office/officeart/2005/8/layout/radial4"/>
    <dgm:cxn modelId="{FAA56A71-A2EC-43DE-A09C-350E58C2AFD6}" type="presParOf" srcId="{6DE01612-99E2-4A36-B63C-41B99EE0656E}" destId="{C342DC56-5F27-45D7-BEC4-C1994CCF0472}" srcOrd="4" destOrd="0" presId="urn:microsoft.com/office/officeart/2005/8/layout/radial4"/>
    <dgm:cxn modelId="{CB6A7F79-0860-428B-B69A-B95EAD2DC19D}" type="presParOf" srcId="{6DE01612-99E2-4A36-B63C-41B99EE0656E}" destId="{0D5492DA-6BA7-4A1D-92A0-5FEFE18E8DC9}" srcOrd="5" destOrd="0" presId="urn:microsoft.com/office/officeart/2005/8/layout/radial4"/>
    <dgm:cxn modelId="{506D9838-6624-4FEF-9EB1-617B3766E2D3}" type="presParOf" srcId="{6DE01612-99E2-4A36-B63C-41B99EE0656E}" destId="{29086E93-3D1D-495B-B407-44FB9061944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F8F19-915F-4925-AEED-2EECC7AF2B0B}">
      <dsp:nvSpPr>
        <dsp:cNvPr id="0" name=""/>
        <dsp:cNvSpPr/>
      </dsp:nvSpPr>
      <dsp:spPr>
        <a:xfrm>
          <a:off x="655" y="1821"/>
          <a:ext cx="5710985" cy="11371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Autoridades Auxiliares</a:t>
          </a:r>
        </a:p>
      </dsp:txBody>
      <dsp:txXfrm>
        <a:off x="33960" y="35126"/>
        <a:ext cx="5644375" cy="1070507"/>
      </dsp:txXfrm>
    </dsp:sp>
    <dsp:sp modelId="{D5AFF044-F243-4272-8226-A87165FE6F93}">
      <dsp:nvSpPr>
        <dsp:cNvPr id="0" name=""/>
        <dsp:cNvSpPr/>
      </dsp:nvSpPr>
      <dsp:spPr>
        <a:xfrm>
          <a:off x="655" y="1239529"/>
          <a:ext cx="3730592" cy="11371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Definen prioridades en Obras y Servicios</a:t>
          </a:r>
        </a:p>
      </dsp:txBody>
      <dsp:txXfrm>
        <a:off x="33960" y="1272834"/>
        <a:ext cx="3663982" cy="1070507"/>
      </dsp:txXfrm>
    </dsp:sp>
    <dsp:sp modelId="{411B643E-AC7F-4385-A841-CD73C81AD8E3}">
      <dsp:nvSpPr>
        <dsp:cNvPr id="0" name=""/>
        <dsp:cNvSpPr/>
      </dsp:nvSpPr>
      <dsp:spPr>
        <a:xfrm>
          <a:off x="655" y="2477236"/>
          <a:ext cx="1826930" cy="1137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Informan</a:t>
          </a:r>
        </a:p>
      </dsp:txBody>
      <dsp:txXfrm>
        <a:off x="33960" y="2510541"/>
        <a:ext cx="1760320" cy="1070507"/>
      </dsp:txXfrm>
    </dsp:sp>
    <dsp:sp modelId="{2F160E80-6FD0-4792-BF4E-2655C59541F5}">
      <dsp:nvSpPr>
        <dsp:cNvPr id="0" name=""/>
        <dsp:cNvSpPr/>
      </dsp:nvSpPr>
      <dsp:spPr>
        <a:xfrm>
          <a:off x="1904317" y="2477236"/>
          <a:ext cx="1826930" cy="1137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Organización de eventos</a:t>
          </a:r>
        </a:p>
      </dsp:txBody>
      <dsp:txXfrm>
        <a:off x="1937622" y="2510541"/>
        <a:ext cx="1760320" cy="1070507"/>
      </dsp:txXfrm>
    </dsp:sp>
    <dsp:sp modelId="{C8895475-53EB-4B5E-B2E8-0E278F696D8D}">
      <dsp:nvSpPr>
        <dsp:cNvPr id="0" name=""/>
        <dsp:cNvSpPr/>
      </dsp:nvSpPr>
      <dsp:spPr>
        <a:xfrm>
          <a:off x="3884709" y="1239529"/>
          <a:ext cx="1826930" cy="11371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Supervisan las disposiciones reglamentarias</a:t>
          </a:r>
        </a:p>
      </dsp:txBody>
      <dsp:txXfrm>
        <a:off x="3918014" y="1272834"/>
        <a:ext cx="1760320" cy="1070507"/>
      </dsp:txXfrm>
    </dsp:sp>
    <dsp:sp modelId="{35AE8385-BB8B-4FBB-905F-2AA3A69DFD37}">
      <dsp:nvSpPr>
        <dsp:cNvPr id="0" name=""/>
        <dsp:cNvSpPr/>
      </dsp:nvSpPr>
      <dsp:spPr>
        <a:xfrm>
          <a:off x="3884709" y="2477236"/>
          <a:ext cx="1826930" cy="1137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Intermedian entre ayuntamiento y ciudadanía</a:t>
          </a:r>
        </a:p>
      </dsp:txBody>
      <dsp:txXfrm>
        <a:off x="3918014" y="2510541"/>
        <a:ext cx="1760320" cy="1070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9292-0361-47E3-B1F1-42F6337D116F}">
      <dsp:nvSpPr>
        <dsp:cNvPr id="0" name=""/>
        <dsp:cNvSpPr/>
      </dsp:nvSpPr>
      <dsp:spPr>
        <a:xfrm>
          <a:off x="1722124" y="1452007"/>
          <a:ext cx="361956" cy="34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978" y="0"/>
              </a:lnTo>
              <a:lnTo>
                <a:pt x="180978" y="344851"/>
              </a:lnTo>
              <a:lnTo>
                <a:pt x="361956" y="3448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90603" y="1611935"/>
        <a:ext cx="24996" cy="24996"/>
      </dsp:txXfrm>
    </dsp:sp>
    <dsp:sp modelId="{09833255-75D8-42EE-A016-36C8D74FB4FC}">
      <dsp:nvSpPr>
        <dsp:cNvPr id="0" name=""/>
        <dsp:cNvSpPr/>
      </dsp:nvSpPr>
      <dsp:spPr>
        <a:xfrm>
          <a:off x="1722124" y="1107155"/>
          <a:ext cx="361956" cy="344851"/>
        </a:xfrm>
        <a:custGeom>
          <a:avLst/>
          <a:gdLst/>
          <a:ahLst/>
          <a:cxnLst/>
          <a:rect l="0" t="0" r="0" b="0"/>
          <a:pathLst>
            <a:path>
              <a:moveTo>
                <a:pt x="0" y="344851"/>
              </a:moveTo>
              <a:lnTo>
                <a:pt x="180978" y="344851"/>
              </a:lnTo>
              <a:lnTo>
                <a:pt x="180978" y="0"/>
              </a:lnTo>
              <a:lnTo>
                <a:pt x="36195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90603" y="1267083"/>
        <a:ext cx="24996" cy="24996"/>
      </dsp:txXfrm>
    </dsp:sp>
    <dsp:sp modelId="{3B4AEED2-99C9-47F5-A232-FA8D9290D8AF}">
      <dsp:nvSpPr>
        <dsp:cNvPr id="0" name=""/>
        <dsp:cNvSpPr/>
      </dsp:nvSpPr>
      <dsp:spPr>
        <a:xfrm rot="16200000">
          <a:off x="-5764" y="1176126"/>
          <a:ext cx="2904015" cy="551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Art. 101. serán autoridades auxiliares</a:t>
          </a:r>
        </a:p>
      </dsp:txBody>
      <dsp:txXfrm>
        <a:off x="-5764" y="1176126"/>
        <a:ext cx="2904015" cy="551762"/>
      </dsp:txXfrm>
    </dsp:sp>
    <dsp:sp modelId="{244D104A-89F9-46AB-9AFB-DA500ECE58F4}">
      <dsp:nvSpPr>
        <dsp:cNvPr id="0" name=""/>
        <dsp:cNvSpPr/>
      </dsp:nvSpPr>
      <dsp:spPr>
        <a:xfrm>
          <a:off x="2084080" y="831274"/>
          <a:ext cx="1809782" cy="551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DELEGADOS</a:t>
          </a:r>
        </a:p>
      </dsp:txBody>
      <dsp:txXfrm>
        <a:off x="2084080" y="831274"/>
        <a:ext cx="1809782" cy="551762"/>
      </dsp:txXfrm>
    </dsp:sp>
    <dsp:sp modelId="{8319A39D-88E3-441D-9B81-215C028D52C7}">
      <dsp:nvSpPr>
        <dsp:cNvPr id="0" name=""/>
        <dsp:cNvSpPr/>
      </dsp:nvSpPr>
      <dsp:spPr>
        <a:xfrm>
          <a:off x="2084080" y="1520977"/>
          <a:ext cx="1809782" cy="551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AYUDANTES MUNICIPALES</a:t>
          </a:r>
        </a:p>
      </dsp:txBody>
      <dsp:txXfrm>
        <a:off x="2084080" y="1520977"/>
        <a:ext cx="1809782" cy="551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557EE-2ED8-4E48-86C3-49663E03BD9E}">
      <dsp:nvSpPr>
        <dsp:cNvPr id="0" name=""/>
        <dsp:cNvSpPr/>
      </dsp:nvSpPr>
      <dsp:spPr>
        <a:xfrm>
          <a:off x="1887" y="2373360"/>
          <a:ext cx="1679864" cy="671945"/>
        </a:xfrm>
        <a:prstGeom prst="chevron">
          <a:avLst/>
        </a:prstGeom>
        <a:solidFill>
          <a:srgbClr val="2D3E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al 28 de </a:t>
          </a:r>
          <a:r>
            <a:rPr lang="es-MX" sz="1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febrero</a:t>
          </a:r>
        </a:p>
      </dsp:txBody>
      <dsp:txXfrm>
        <a:off x="337860" y="2373360"/>
        <a:ext cx="1007919" cy="671945"/>
      </dsp:txXfrm>
    </dsp:sp>
    <dsp:sp modelId="{357605CC-6597-4A87-AA7F-14067DBF7DE8}">
      <dsp:nvSpPr>
        <dsp:cNvPr id="0" name=""/>
        <dsp:cNvSpPr/>
      </dsp:nvSpPr>
      <dsp:spPr>
        <a:xfrm>
          <a:off x="1513765" y="2373360"/>
          <a:ext cx="1679864" cy="671945"/>
        </a:xfrm>
        <a:prstGeom prst="chevron">
          <a:avLst/>
        </a:prstGeom>
        <a:solidFill>
          <a:srgbClr val="8D44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 26 de </a:t>
          </a:r>
          <a:r>
            <a:rPr lang="es-MX" sz="1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febrero</a:t>
          </a: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al 1° </a:t>
          </a:r>
          <a:r>
            <a:rPr lang="es-MX" sz="1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marzo</a:t>
          </a:r>
        </a:p>
      </dsp:txBody>
      <dsp:txXfrm>
        <a:off x="1849738" y="2373360"/>
        <a:ext cx="1007919" cy="671945"/>
      </dsp:txXfrm>
    </dsp:sp>
    <dsp:sp modelId="{D66DB8D0-7C61-4B78-A14F-3925586D8949}">
      <dsp:nvSpPr>
        <dsp:cNvPr id="0" name=""/>
        <dsp:cNvSpPr/>
      </dsp:nvSpPr>
      <dsp:spPr>
        <a:xfrm>
          <a:off x="3025644" y="2373360"/>
          <a:ext cx="1679864" cy="671945"/>
        </a:xfrm>
        <a:prstGeom prst="chevron">
          <a:avLst/>
        </a:prstGeom>
        <a:solidFill>
          <a:srgbClr val="297FB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1er </a:t>
          </a: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Qna</a:t>
          </a: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MX" sz="1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marzo</a:t>
          </a:r>
        </a:p>
      </dsp:txBody>
      <dsp:txXfrm>
        <a:off x="3361617" y="2373360"/>
        <a:ext cx="1007919" cy="671945"/>
      </dsp:txXfrm>
    </dsp:sp>
    <dsp:sp modelId="{86D4ABDC-FFDF-47F1-93AE-B99FE41F65C7}">
      <dsp:nvSpPr>
        <dsp:cNvPr id="0" name=""/>
        <dsp:cNvSpPr/>
      </dsp:nvSpPr>
      <dsp:spPr>
        <a:xfrm>
          <a:off x="4537522" y="2373360"/>
          <a:ext cx="1679864" cy="671945"/>
        </a:xfrm>
        <a:prstGeom prst="chevron">
          <a:avLst/>
        </a:prstGeom>
        <a:solidFill>
          <a:srgbClr val="27AE6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2da </a:t>
          </a: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Qna</a:t>
          </a: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de </a:t>
          </a:r>
          <a:r>
            <a:rPr lang="es-MX" sz="1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marzo</a:t>
          </a:r>
        </a:p>
      </dsp:txBody>
      <dsp:txXfrm>
        <a:off x="4873495" y="2373360"/>
        <a:ext cx="1007919" cy="671945"/>
      </dsp:txXfrm>
    </dsp:sp>
    <dsp:sp modelId="{7A1D1F3C-72D0-40FD-8ACC-907E39EC8EC7}">
      <dsp:nvSpPr>
        <dsp:cNvPr id="0" name=""/>
        <dsp:cNvSpPr/>
      </dsp:nvSpPr>
      <dsp:spPr>
        <a:xfrm>
          <a:off x="6049400" y="2373360"/>
          <a:ext cx="1679864" cy="671945"/>
        </a:xfrm>
        <a:prstGeom prst="chevron">
          <a:avLst/>
        </a:prstGeom>
        <a:solidFill>
          <a:srgbClr val="E84C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de </a:t>
          </a:r>
          <a:r>
            <a:rPr lang="es-MX" sz="1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abril</a:t>
          </a:r>
        </a:p>
      </dsp:txBody>
      <dsp:txXfrm>
        <a:off x="6385373" y="2373360"/>
        <a:ext cx="1007919" cy="671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FA46-B845-4A5C-98F3-87F81EDD70FE}">
      <dsp:nvSpPr>
        <dsp:cNvPr id="0" name=""/>
        <dsp:cNvSpPr/>
      </dsp:nvSpPr>
      <dsp:spPr>
        <a:xfrm>
          <a:off x="2604120" y="1186040"/>
          <a:ext cx="2039562" cy="23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1"/>
              </a:lnTo>
              <a:lnTo>
                <a:pt x="2039562" y="117991"/>
              </a:lnTo>
              <a:lnTo>
                <a:pt x="2039562" y="2359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919BD-A497-483F-BEAA-C5F3EE7824CE}">
      <dsp:nvSpPr>
        <dsp:cNvPr id="0" name=""/>
        <dsp:cNvSpPr/>
      </dsp:nvSpPr>
      <dsp:spPr>
        <a:xfrm>
          <a:off x="2604120" y="1186040"/>
          <a:ext cx="679854" cy="23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1"/>
              </a:lnTo>
              <a:lnTo>
                <a:pt x="679854" y="117991"/>
              </a:lnTo>
              <a:lnTo>
                <a:pt x="679854" y="2359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A7EDE-FC62-4FA5-9035-71C3E6F45938}">
      <dsp:nvSpPr>
        <dsp:cNvPr id="0" name=""/>
        <dsp:cNvSpPr/>
      </dsp:nvSpPr>
      <dsp:spPr>
        <a:xfrm>
          <a:off x="1924265" y="1186040"/>
          <a:ext cx="679854" cy="235982"/>
        </a:xfrm>
        <a:custGeom>
          <a:avLst/>
          <a:gdLst/>
          <a:ahLst/>
          <a:cxnLst/>
          <a:rect l="0" t="0" r="0" b="0"/>
          <a:pathLst>
            <a:path>
              <a:moveTo>
                <a:pt x="679854" y="0"/>
              </a:moveTo>
              <a:lnTo>
                <a:pt x="679854" y="117991"/>
              </a:lnTo>
              <a:lnTo>
                <a:pt x="0" y="117991"/>
              </a:lnTo>
              <a:lnTo>
                <a:pt x="0" y="2359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5C399-82F6-4091-B5F0-F84B7A86109C}">
      <dsp:nvSpPr>
        <dsp:cNvPr id="0" name=""/>
        <dsp:cNvSpPr/>
      </dsp:nvSpPr>
      <dsp:spPr>
        <a:xfrm>
          <a:off x="564557" y="1186040"/>
          <a:ext cx="2039562" cy="235982"/>
        </a:xfrm>
        <a:custGeom>
          <a:avLst/>
          <a:gdLst/>
          <a:ahLst/>
          <a:cxnLst/>
          <a:rect l="0" t="0" r="0" b="0"/>
          <a:pathLst>
            <a:path>
              <a:moveTo>
                <a:pt x="2039562" y="0"/>
              </a:moveTo>
              <a:lnTo>
                <a:pt x="2039562" y="117991"/>
              </a:lnTo>
              <a:lnTo>
                <a:pt x="0" y="117991"/>
              </a:lnTo>
              <a:lnTo>
                <a:pt x="0" y="2359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D51B1-BB71-4D01-8E9F-047778A33092}">
      <dsp:nvSpPr>
        <dsp:cNvPr id="0" name=""/>
        <dsp:cNvSpPr/>
      </dsp:nvSpPr>
      <dsp:spPr>
        <a:xfrm>
          <a:off x="2042256" y="624177"/>
          <a:ext cx="1123726" cy="561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Ayudantes </a:t>
          </a:r>
        </a:p>
      </dsp:txBody>
      <dsp:txXfrm>
        <a:off x="2042256" y="624177"/>
        <a:ext cx="1123726" cy="561863"/>
      </dsp:txXfrm>
    </dsp:sp>
    <dsp:sp modelId="{7BEC1642-F739-4A81-A96E-A8EA933F693D}">
      <dsp:nvSpPr>
        <dsp:cNvPr id="0" name=""/>
        <dsp:cNvSpPr/>
      </dsp:nvSpPr>
      <dsp:spPr>
        <a:xfrm>
          <a:off x="2694" y="1422023"/>
          <a:ext cx="1123726" cy="56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Secretario</a:t>
          </a:r>
        </a:p>
      </dsp:txBody>
      <dsp:txXfrm>
        <a:off x="2694" y="1422023"/>
        <a:ext cx="1123726" cy="561863"/>
      </dsp:txXfrm>
    </dsp:sp>
    <dsp:sp modelId="{12066AAD-DCC5-4438-B470-959476188374}">
      <dsp:nvSpPr>
        <dsp:cNvPr id="0" name=""/>
        <dsp:cNvSpPr/>
      </dsp:nvSpPr>
      <dsp:spPr>
        <a:xfrm>
          <a:off x="1362402" y="1422023"/>
          <a:ext cx="1123726" cy="56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Tesorero</a:t>
          </a:r>
        </a:p>
      </dsp:txBody>
      <dsp:txXfrm>
        <a:off x="1362402" y="1422023"/>
        <a:ext cx="1123726" cy="561863"/>
      </dsp:txXfrm>
    </dsp:sp>
    <dsp:sp modelId="{FDD96D85-4D12-4BD2-B78A-A26ED7C4766F}">
      <dsp:nvSpPr>
        <dsp:cNvPr id="0" name=""/>
        <dsp:cNvSpPr/>
      </dsp:nvSpPr>
      <dsp:spPr>
        <a:xfrm>
          <a:off x="2722111" y="1422023"/>
          <a:ext cx="1123726" cy="56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Vocales (2)</a:t>
          </a:r>
        </a:p>
      </dsp:txBody>
      <dsp:txXfrm>
        <a:off x="2722111" y="1422023"/>
        <a:ext cx="1123726" cy="561863"/>
      </dsp:txXfrm>
    </dsp:sp>
    <dsp:sp modelId="{77C1F866-8776-48B3-95D9-1D2D3E29D55C}">
      <dsp:nvSpPr>
        <dsp:cNvPr id="0" name=""/>
        <dsp:cNvSpPr/>
      </dsp:nvSpPr>
      <dsp:spPr>
        <a:xfrm>
          <a:off x="4081819" y="1422023"/>
          <a:ext cx="1123726" cy="56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Comités y Jefes de Manzana</a:t>
          </a:r>
        </a:p>
      </dsp:txBody>
      <dsp:txXfrm>
        <a:off x="4081819" y="1422023"/>
        <a:ext cx="1123726" cy="561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5CE8-6619-4843-8DBF-9326DA75DC84}">
      <dsp:nvSpPr>
        <dsp:cNvPr id="0" name=""/>
        <dsp:cNvSpPr/>
      </dsp:nvSpPr>
      <dsp:spPr>
        <a:xfrm>
          <a:off x="3882" y="1258454"/>
          <a:ext cx="1766485" cy="8832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ASAMBLEAS</a:t>
          </a:r>
        </a:p>
      </dsp:txBody>
      <dsp:txXfrm>
        <a:off x="29751" y="1284323"/>
        <a:ext cx="1714747" cy="831504"/>
      </dsp:txXfrm>
    </dsp:sp>
    <dsp:sp modelId="{DC1FC8BF-6A9B-4D55-A404-1BE5A0F15BD1}">
      <dsp:nvSpPr>
        <dsp:cNvPr id="0" name=""/>
        <dsp:cNvSpPr/>
      </dsp:nvSpPr>
      <dsp:spPr>
        <a:xfrm rot="19457599">
          <a:off x="1688577" y="1422764"/>
          <a:ext cx="870173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870173" y="233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01910" y="1424389"/>
        <a:ext cx="43508" cy="43508"/>
      </dsp:txXfrm>
    </dsp:sp>
    <dsp:sp modelId="{722F392E-4F17-468D-A645-D46581612E18}">
      <dsp:nvSpPr>
        <dsp:cNvPr id="0" name=""/>
        <dsp:cNvSpPr/>
      </dsp:nvSpPr>
      <dsp:spPr>
        <a:xfrm>
          <a:off x="2476961" y="750590"/>
          <a:ext cx="1766485" cy="883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GENERAL ORDINARIA</a:t>
          </a:r>
        </a:p>
      </dsp:txBody>
      <dsp:txXfrm>
        <a:off x="2502830" y="776459"/>
        <a:ext cx="1714747" cy="831504"/>
      </dsp:txXfrm>
    </dsp:sp>
    <dsp:sp modelId="{03D0BA6B-C782-4982-9CE2-D1EF167AED72}">
      <dsp:nvSpPr>
        <dsp:cNvPr id="0" name=""/>
        <dsp:cNvSpPr/>
      </dsp:nvSpPr>
      <dsp:spPr>
        <a:xfrm>
          <a:off x="4243446" y="1168832"/>
          <a:ext cx="706594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706594" y="233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79078" y="1174546"/>
        <a:ext cx="35329" cy="35329"/>
      </dsp:txXfrm>
    </dsp:sp>
    <dsp:sp modelId="{C119151B-3EE6-46B0-A358-4963BEE1C403}">
      <dsp:nvSpPr>
        <dsp:cNvPr id="0" name=""/>
        <dsp:cNvSpPr/>
      </dsp:nvSpPr>
      <dsp:spPr>
        <a:xfrm>
          <a:off x="4950040" y="750590"/>
          <a:ext cx="1766485" cy="883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Convocada por el Ayudante cada mes</a:t>
          </a:r>
        </a:p>
      </dsp:txBody>
      <dsp:txXfrm>
        <a:off x="4975909" y="776459"/>
        <a:ext cx="1714747" cy="831504"/>
      </dsp:txXfrm>
    </dsp:sp>
    <dsp:sp modelId="{C0862CEE-1558-46A3-B556-9D1E7169B2B7}">
      <dsp:nvSpPr>
        <dsp:cNvPr id="0" name=""/>
        <dsp:cNvSpPr/>
      </dsp:nvSpPr>
      <dsp:spPr>
        <a:xfrm rot="2142401">
          <a:off x="1688577" y="1930629"/>
          <a:ext cx="870173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870173" y="233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01910" y="1932253"/>
        <a:ext cx="43508" cy="43508"/>
      </dsp:txXfrm>
    </dsp:sp>
    <dsp:sp modelId="{FD5F993B-D451-45E7-90F1-434A9E66FF47}">
      <dsp:nvSpPr>
        <dsp:cNvPr id="0" name=""/>
        <dsp:cNvSpPr/>
      </dsp:nvSpPr>
      <dsp:spPr>
        <a:xfrm>
          <a:off x="2476961" y="1766319"/>
          <a:ext cx="1766485" cy="883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GENERAL EXTRAORDINARIA</a:t>
          </a:r>
        </a:p>
      </dsp:txBody>
      <dsp:txXfrm>
        <a:off x="2502830" y="1792188"/>
        <a:ext cx="1714747" cy="831504"/>
      </dsp:txXfrm>
    </dsp:sp>
    <dsp:sp modelId="{7E867598-6B7E-4DC5-B10B-B7FB18C06D4B}">
      <dsp:nvSpPr>
        <dsp:cNvPr id="0" name=""/>
        <dsp:cNvSpPr/>
      </dsp:nvSpPr>
      <dsp:spPr>
        <a:xfrm>
          <a:off x="4243446" y="2184561"/>
          <a:ext cx="706594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706594" y="233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79078" y="2190275"/>
        <a:ext cx="35329" cy="35329"/>
      </dsp:txXfrm>
    </dsp:sp>
    <dsp:sp modelId="{91E33B41-099A-41AF-8046-1D0ED5B02DFC}">
      <dsp:nvSpPr>
        <dsp:cNvPr id="0" name=""/>
        <dsp:cNvSpPr/>
      </dsp:nvSpPr>
      <dsp:spPr>
        <a:xfrm>
          <a:off x="4950040" y="1766319"/>
          <a:ext cx="1766485" cy="883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Convocada cuantas veces sea necesaria para tratar asuntos en cartera</a:t>
          </a:r>
        </a:p>
      </dsp:txBody>
      <dsp:txXfrm>
        <a:off x="4975909" y="1792188"/>
        <a:ext cx="1714747" cy="831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24EDB-233A-4D52-8A6A-830AF4F8FBED}">
      <dsp:nvSpPr>
        <dsp:cNvPr id="0" name=""/>
        <dsp:cNvSpPr/>
      </dsp:nvSpPr>
      <dsp:spPr>
        <a:xfrm>
          <a:off x="0" y="25736"/>
          <a:ext cx="4560168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SECRETARIO</a:t>
          </a:r>
        </a:p>
      </dsp:txBody>
      <dsp:txXfrm>
        <a:off x="19904" y="45640"/>
        <a:ext cx="4520360" cy="367937"/>
      </dsp:txXfrm>
    </dsp:sp>
    <dsp:sp modelId="{A49D6B0C-A7E3-43EE-934D-1EE053811184}">
      <dsp:nvSpPr>
        <dsp:cNvPr id="0" name=""/>
        <dsp:cNvSpPr/>
      </dsp:nvSpPr>
      <dsp:spPr>
        <a:xfrm>
          <a:off x="0" y="449046"/>
          <a:ext cx="4560168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Levantar el acta de las Asambleas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Llevar el Archivo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Presidir Asambleas en ausencia del Ayudante</a:t>
          </a:r>
        </a:p>
      </dsp:txBody>
      <dsp:txXfrm>
        <a:off x="0" y="449046"/>
        <a:ext cx="4560168" cy="668609"/>
      </dsp:txXfrm>
    </dsp:sp>
    <dsp:sp modelId="{D54AFBA8-A386-43F6-B993-137684927784}">
      <dsp:nvSpPr>
        <dsp:cNvPr id="0" name=""/>
        <dsp:cNvSpPr/>
      </dsp:nvSpPr>
      <dsp:spPr>
        <a:xfrm>
          <a:off x="0" y="1117656"/>
          <a:ext cx="4560168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TESORERO</a:t>
          </a:r>
        </a:p>
      </dsp:txBody>
      <dsp:txXfrm>
        <a:off x="19904" y="1137560"/>
        <a:ext cx="4520360" cy="367937"/>
      </dsp:txXfrm>
    </dsp:sp>
    <dsp:sp modelId="{83A8CC97-E886-476C-9858-586DFF796BF1}">
      <dsp:nvSpPr>
        <dsp:cNvPr id="0" name=""/>
        <dsp:cNvSpPr/>
      </dsp:nvSpPr>
      <dsp:spPr>
        <a:xfrm>
          <a:off x="0" y="1525401"/>
          <a:ext cx="4560168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Recaudar cooperaciones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Rendir informe financiero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No realizar gasto sin la previa autorización del Ayudante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Otorgar recibo oficial</a:t>
          </a:r>
        </a:p>
      </dsp:txBody>
      <dsp:txXfrm>
        <a:off x="0" y="1525401"/>
        <a:ext cx="4560168" cy="897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FD0A6-1CFE-4B67-9501-CF0CD3EAF560}">
      <dsp:nvSpPr>
        <dsp:cNvPr id="0" name=""/>
        <dsp:cNvSpPr/>
      </dsp:nvSpPr>
      <dsp:spPr>
        <a:xfrm>
          <a:off x="1867101" y="1614178"/>
          <a:ext cx="1353578" cy="1353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Ayudante</a:t>
          </a:r>
        </a:p>
      </dsp:txBody>
      <dsp:txXfrm>
        <a:off x="2065328" y="1812405"/>
        <a:ext cx="957124" cy="957124"/>
      </dsp:txXfrm>
    </dsp:sp>
    <dsp:sp modelId="{A05BDA65-7B6B-4C06-8B34-EECE24883246}">
      <dsp:nvSpPr>
        <dsp:cNvPr id="0" name=""/>
        <dsp:cNvSpPr/>
      </dsp:nvSpPr>
      <dsp:spPr>
        <a:xfrm rot="12900000">
          <a:off x="994913" y="1377234"/>
          <a:ext cx="1039000" cy="385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69EB-C5AB-4D4B-9BD3-42AF55895960}">
      <dsp:nvSpPr>
        <dsp:cNvPr id="0" name=""/>
        <dsp:cNvSpPr/>
      </dsp:nvSpPr>
      <dsp:spPr>
        <a:xfrm>
          <a:off x="445913" y="757786"/>
          <a:ext cx="1285899" cy="1028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Contraloría Municipal</a:t>
          </a:r>
        </a:p>
      </dsp:txBody>
      <dsp:txXfrm>
        <a:off x="476043" y="787916"/>
        <a:ext cx="1225639" cy="968459"/>
      </dsp:txXfrm>
    </dsp:sp>
    <dsp:sp modelId="{A9FE49B3-7F85-4E5D-99EC-21DEF01AD620}">
      <dsp:nvSpPr>
        <dsp:cNvPr id="0" name=""/>
        <dsp:cNvSpPr/>
      </dsp:nvSpPr>
      <dsp:spPr>
        <a:xfrm rot="16200000">
          <a:off x="2024390" y="841322"/>
          <a:ext cx="1039000" cy="385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2DC56-5F27-45D7-BEC4-C1994CCF0472}">
      <dsp:nvSpPr>
        <dsp:cNvPr id="0" name=""/>
        <dsp:cNvSpPr/>
      </dsp:nvSpPr>
      <dsp:spPr>
        <a:xfrm>
          <a:off x="1900941" y="347"/>
          <a:ext cx="1285899" cy="102871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Secretaria General</a:t>
          </a:r>
        </a:p>
      </dsp:txBody>
      <dsp:txXfrm>
        <a:off x="1931071" y="30477"/>
        <a:ext cx="1225639" cy="968459"/>
      </dsp:txXfrm>
    </dsp:sp>
    <dsp:sp modelId="{0D5492DA-6BA7-4A1D-92A0-5FEFE18E8DC9}">
      <dsp:nvSpPr>
        <dsp:cNvPr id="0" name=""/>
        <dsp:cNvSpPr/>
      </dsp:nvSpPr>
      <dsp:spPr>
        <a:xfrm rot="19500000">
          <a:off x="3053868" y="1377234"/>
          <a:ext cx="1039000" cy="385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86E93-3D1D-495B-B407-44FB9061944A}">
      <dsp:nvSpPr>
        <dsp:cNvPr id="0" name=""/>
        <dsp:cNvSpPr/>
      </dsp:nvSpPr>
      <dsp:spPr>
        <a:xfrm>
          <a:off x="3355968" y="757786"/>
          <a:ext cx="1285899" cy="102871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Dirección de Colonias y Poblados</a:t>
          </a:r>
        </a:p>
      </dsp:txBody>
      <dsp:txXfrm>
        <a:off x="3386098" y="787916"/>
        <a:ext cx="1225639" cy="96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D570D-262C-4825-832D-1D2A87C031CC}" type="datetimeFigureOut">
              <a:rPr lang="es-MX" smtClean="0"/>
              <a:pPr/>
              <a:t>12/05/2025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34D-736D-4445-97EB-BCB0312D8E3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90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FA34D-736D-4445-97EB-BCB0312D8E30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FA34D-736D-4445-97EB-BCB0312D8E30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780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2777" y="1280693"/>
            <a:ext cx="3298444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923" y="1060799"/>
            <a:ext cx="3756152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8" y="1091164"/>
            <a:ext cx="8271509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02" y="0"/>
            <a:ext cx="8778716" cy="10482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2541" y="0"/>
            <a:ext cx="251459" cy="46943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13" y="4491476"/>
            <a:ext cx="9107487" cy="652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923" y="1060799"/>
            <a:ext cx="3756152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02" y="0"/>
            <a:ext cx="8778716" cy="10482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2541" y="0"/>
            <a:ext cx="251459" cy="46943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13" y="4491476"/>
            <a:ext cx="9107487" cy="652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923" y="1060799"/>
            <a:ext cx="3756152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E87CD-CBD6-4D63-A2A3-F191A5EB3572}" type="datetimeFigureOut">
              <a:rPr lang="es-ES" smtClean="0"/>
              <a:pPr>
                <a:defRPr/>
              </a:pPr>
              <a:t>12/05/2025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EBDC4-5E85-49D4-B5B2-FDBEBBF60974}" type="slidenum">
              <a:rPr lang="es-ES" altLang="es-MX" smtClean="0"/>
              <a:pPr>
                <a:defRPr/>
              </a:pPr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5519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505597" y="272313"/>
            <a:ext cx="341978" cy="3419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3" tIns="17142" rIns="34283" bIns="17142" rtlCol="0" anchor="ctr"/>
          <a:lstStyle/>
          <a:p>
            <a:pPr algn="ctr"/>
            <a:endParaRPr lang="en-US" sz="7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31621" y="327897"/>
            <a:ext cx="385308" cy="238501"/>
          </a:xfrm>
          <a:prstGeom prst="rect">
            <a:avLst/>
          </a:prstGeom>
          <a:noFill/>
        </p:spPr>
        <p:txBody>
          <a:bodyPr wrap="none" lIns="68553" tIns="34277" rIns="68553" bIns="34277" rtlCol="0">
            <a:spAutoFit/>
          </a:bodyPr>
          <a:lstStyle/>
          <a:p>
            <a:pPr algn="ctr"/>
            <a:fld id="{46CD85C6-8A47-4AE8-B821-6ACA4BF83732}" type="slidenum">
              <a:rPr lang="id-ID" sz="1100" b="0" smtClean="0">
                <a:solidFill>
                  <a:schemeClr val="bg1"/>
                </a:solidFill>
                <a:latin typeface="+mn-lt"/>
                <a:cs typeface="Raleway Light"/>
              </a:rPr>
              <a:pPr algn="ctr"/>
              <a:t>‹Nº›</a:t>
            </a:fld>
            <a:endParaRPr lang="id-ID" sz="1100" b="0" dirty="0">
              <a:solidFill>
                <a:schemeClr val="bg1"/>
              </a:solidFill>
              <a:latin typeface="+mn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05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923" y="1060799"/>
            <a:ext cx="37561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8" y="1091165"/>
            <a:ext cx="82715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8176">
        <a:defRPr>
          <a:latin typeface="+mn-lt"/>
          <a:ea typeface="+mn-ea"/>
          <a:cs typeface="+mn-cs"/>
        </a:defRPr>
      </a:lvl2pPr>
      <a:lvl3pPr marL="816351">
        <a:defRPr>
          <a:latin typeface="+mn-lt"/>
          <a:ea typeface="+mn-ea"/>
          <a:cs typeface="+mn-cs"/>
        </a:defRPr>
      </a:lvl3pPr>
      <a:lvl4pPr marL="1224527">
        <a:defRPr>
          <a:latin typeface="+mn-lt"/>
          <a:ea typeface="+mn-ea"/>
          <a:cs typeface="+mn-cs"/>
        </a:defRPr>
      </a:lvl4pPr>
      <a:lvl5pPr marL="1632703">
        <a:defRPr>
          <a:latin typeface="+mn-lt"/>
          <a:ea typeface="+mn-ea"/>
          <a:cs typeface="+mn-cs"/>
        </a:defRPr>
      </a:lvl5pPr>
      <a:lvl6pPr marL="2040878">
        <a:defRPr>
          <a:latin typeface="+mn-lt"/>
          <a:ea typeface="+mn-ea"/>
          <a:cs typeface="+mn-cs"/>
        </a:defRPr>
      </a:lvl6pPr>
      <a:lvl7pPr marL="2449054">
        <a:defRPr>
          <a:latin typeface="+mn-lt"/>
          <a:ea typeface="+mn-ea"/>
          <a:cs typeface="+mn-cs"/>
        </a:defRPr>
      </a:lvl7pPr>
      <a:lvl8pPr marL="2857229">
        <a:defRPr>
          <a:latin typeface="+mn-lt"/>
          <a:ea typeface="+mn-ea"/>
          <a:cs typeface="+mn-cs"/>
        </a:defRPr>
      </a:lvl8pPr>
      <a:lvl9pPr marL="32654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8176">
        <a:defRPr>
          <a:latin typeface="+mn-lt"/>
          <a:ea typeface="+mn-ea"/>
          <a:cs typeface="+mn-cs"/>
        </a:defRPr>
      </a:lvl2pPr>
      <a:lvl3pPr marL="816351">
        <a:defRPr>
          <a:latin typeface="+mn-lt"/>
          <a:ea typeface="+mn-ea"/>
          <a:cs typeface="+mn-cs"/>
        </a:defRPr>
      </a:lvl3pPr>
      <a:lvl4pPr marL="1224527">
        <a:defRPr>
          <a:latin typeface="+mn-lt"/>
          <a:ea typeface="+mn-ea"/>
          <a:cs typeface="+mn-cs"/>
        </a:defRPr>
      </a:lvl4pPr>
      <a:lvl5pPr marL="1632703">
        <a:defRPr>
          <a:latin typeface="+mn-lt"/>
          <a:ea typeface="+mn-ea"/>
          <a:cs typeface="+mn-cs"/>
        </a:defRPr>
      </a:lvl5pPr>
      <a:lvl6pPr marL="2040878">
        <a:defRPr>
          <a:latin typeface="+mn-lt"/>
          <a:ea typeface="+mn-ea"/>
          <a:cs typeface="+mn-cs"/>
        </a:defRPr>
      </a:lvl6pPr>
      <a:lvl7pPr marL="2449054">
        <a:defRPr>
          <a:latin typeface="+mn-lt"/>
          <a:ea typeface="+mn-ea"/>
          <a:cs typeface="+mn-cs"/>
        </a:defRPr>
      </a:lvl7pPr>
      <a:lvl8pPr marL="2857229">
        <a:defRPr>
          <a:latin typeface="+mn-lt"/>
          <a:ea typeface="+mn-ea"/>
          <a:cs typeface="+mn-cs"/>
        </a:defRPr>
      </a:lvl8pPr>
      <a:lvl9pPr marL="32654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4" y="-1460698"/>
            <a:ext cx="9169179" cy="6858594"/>
          </a:xfrm>
          <a:prstGeom prst="rect">
            <a:avLst/>
          </a:prstGeom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05CC625C-5DD2-4573-B413-3FF1CBD893E3}"/>
              </a:ext>
            </a:extLst>
          </p:cNvPr>
          <p:cNvSpPr txBox="1"/>
          <p:nvPr/>
        </p:nvSpPr>
        <p:spPr>
          <a:xfrm>
            <a:off x="1689076" y="843558"/>
            <a:ext cx="5752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 Auxiliares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F3403A8B-006F-45BC-A347-54C6DF0796F6}"/>
              </a:ext>
            </a:extLst>
          </p:cNvPr>
          <p:cNvSpPr txBox="1"/>
          <p:nvPr/>
        </p:nvSpPr>
        <p:spPr>
          <a:xfrm>
            <a:off x="2627784" y="2715766"/>
            <a:ext cx="608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Yautepec, Mor; mayo de 2025</a:t>
            </a:r>
          </a:p>
        </p:txBody>
      </p:sp>
    </p:spTree>
    <p:extLst>
      <p:ext uri="{BB962C8B-B14F-4D97-AF65-F5344CB8AC3E}">
        <p14:creationId xmlns:p14="http://schemas.microsoft.com/office/powerpoint/2010/main" val="264797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9">
            <a:extLst>
              <a:ext uri="{FF2B5EF4-FFF2-40B4-BE49-F238E27FC236}">
                <a16:creationId xmlns:a16="http://schemas.microsoft.com/office/drawing/2014/main" id="{390168AC-7596-47D9-9B69-EDDD6DB94D30}"/>
              </a:ext>
            </a:extLst>
          </p:cNvPr>
          <p:cNvSpPr txBox="1"/>
          <p:nvPr/>
        </p:nvSpPr>
        <p:spPr>
          <a:xfrm>
            <a:off x="3500430" y="1142990"/>
            <a:ext cx="196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Autoridades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 </a:t>
            </a:r>
            <a:r>
              <a:rPr lang="es-MX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Auxiliares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9039F3D-B58F-4105-91D0-D8FA0E8D7602}"/>
              </a:ext>
            </a:extLst>
          </p:cNvPr>
          <p:cNvGrpSpPr/>
          <p:nvPr/>
        </p:nvGrpSpPr>
        <p:grpSpPr>
          <a:xfrm>
            <a:off x="571472" y="1000114"/>
            <a:ext cx="2529796" cy="3570526"/>
            <a:chOff x="3316336" y="1844825"/>
            <a:chExt cx="1810800" cy="3180899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3259C520-AC00-43AA-A613-0416014ED150}"/>
                </a:ext>
              </a:extLst>
            </p:cNvPr>
            <p:cNvSpPr/>
            <p:nvPr/>
          </p:nvSpPr>
          <p:spPr>
            <a:xfrm>
              <a:off x="3316336" y="1844825"/>
              <a:ext cx="1800000" cy="3158048"/>
            </a:xfrm>
            <a:custGeom>
              <a:avLst/>
              <a:gdLst/>
              <a:ahLst/>
              <a:cxnLst/>
              <a:rect l="l" t="t" r="r" b="b"/>
              <a:pathLst>
                <a:path w="1512168" h="2053306">
                  <a:moveTo>
                    <a:pt x="0" y="0"/>
                  </a:moveTo>
                  <a:lnTo>
                    <a:pt x="1512168" y="0"/>
                  </a:lnTo>
                  <a:lnTo>
                    <a:pt x="1512168" y="2053306"/>
                  </a:lnTo>
                  <a:lnTo>
                    <a:pt x="0" y="205330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7DE9A29C-0D4D-4FFA-8E2E-951CC03AD82C}"/>
                </a:ext>
              </a:extLst>
            </p:cNvPr>
            <p:cNvSpPr/>
            <p:nvPr/>
          </p:nvSpPr>
          <p:spPr>
            <a:xfrm>
              <a:off x="3316336" y="4348326"/>
              <a:ext cx="1810800" cy="677398"/>
            </a:xfrm>
            <a:custGeom>
              <a:avLst/>
              <a:gdLst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881378 w 1512168"/>
                <a:gd name="connsiteY3" fmla="*/ 440432 h 446112"/>
                <a:gd name="connsiteX4" fmla="*/ 634085 w 1512168"/>
                <a:gd name="connsiteY4" fmla="*/ 446112 h 446112"/>
                <a:gd name="connsiteX5" fmla="*/ 630790 w 1512168"/>
                <a:gd name="connsiteY5" fmla="*/ 440432 h 446112"/>
                <a:gd name="connsiteX6" fmla="*/ 0 w 1512168"/>
                <a:gd name="connsiteY6" fmla="*/ 440432 h 446112"/>
                <a:gd name="connsiteX7" fmla="*/ 0 w 1512168"/>
                <a:gd name="connsiteY7" fmla="*/ 0 h 446112"/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634085 w 1512168"/>
                <a:gd name="connsiteY3" fmla="*/ 446112 h 446112"/>
                <a:gd name="connsiteX4" fmla="*/ 630790 w 1512168"/>
                <a:gd name="connsiteY4" fmla="*/ 440432 h 446112"/>
                <a:gd name="connsiteX5" fmla="*/ 0 w 1512168"/>
                <a:gd name="connsiteY5" fmla="*/ 440432 h 446112"/>
                <a:gd name="connsiteX6" fmla="*/ 0 w 1512168"/>
                <a:gd name="connsiteY6" fmla="*/ 0 h 446112"/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634085 w 1512168"/>
                <a:gd name="connsiteY3" fmla="*/ 446112 h 446112"/>
                <a:gd name="connsiteX4" fmla="*/ 0 w 1512168"/>
                <a:gd name="connsiteY4" fmla="*/ 440432 h 446112"/>
                <a:gd name="connsiteX5" fmla="*/ 0 w 1512168"/>
                <a:gd name="connsiteY5" fmla="*/ 0 h 446112"/>
                <a:gd name="connsiteX0" fmla="*/ 0 w 1512168"/>
                <a:gd name="connsiteY0" fmla="*/ 0 h 440432"/>
                <a:gd name="connsiteX1" fmla="*/ 1512168 w 1512168"/>
                <a:gd name="connsiteY1" fmla="*/ 0 h 440432"/>
                <a:gd name="connsiteX2" fmla="*/ 1512168 w 1512168"/>
                <a:gd name="connsiteY2" fmla="*/ 440432 h 440432"/>
                <a:gd name="connsiteX3" fmla="*/ 0 w 1512168"/>
                <a:gd name="connsiteY3" fmla="*/ 440432 h 440432"/>
                <a:gd name="connsiteX4" fmla="*/ 0 w 1512168"/>
                <a:gd name="connsiteY4" fmla="*/ 0 h 44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168" h="440432">
                  <a:moveTo>
                    <a:pt x="0" y="0"/>
                  </a:moveTo>
                  <a:lnTo>
                    <a:pt x="1512168" y="0"/>
                  </a:lnTo>
                  <a:lnTo>
                    <a:pt x="1512168" y="440432"/>
                  </a:lnTo>
                  <a:lnTo>
                    <a:pt x="0" y="44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BAFE422-E103-405B-8715-7F83DE51BC29}"/>
              </a:ext>
            </a:extLst>
          </p:cNvPr>
          <p:cNvGrpSpPr/>
          <p:nvPr/>
        </p:nvGrpSpPr>
        <p:grpSpPr>
          <a:xfrm>
            <a:off x="5872972" y="1000115"/>
            <a:ext cx="2571768" cy="3570526"/>
            <a:chOff x="7107730" y="1844824"/>
            <a:chExt cx="1810800" cy="3180900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6C2361FA-E159-4949-BA7C-6131B22DF246}"/>
                </a:ext>
              </a:extLst>
            </p:cNvPr>
            <p:cNvSpPr/>
            <p:nvPr/>
          </p:nvSpPr>
          <p:spPr>
            <a:xfrm>
              <a:off x="7107731" y="1844824"/>
              <a:ext cx="1800000" cy="3158048"/>
            </a:xfrm>
            <a:custGeom>
              <a:avLst/>
              <a:gdLst/>
              <a:ahLst/>
              <a:cxnLst/>
              <a:rect l="l" t="t" r="r" b="b"/>
              <a:pathLst>
                <a:path w="1512168" h="2053306">
                  <a:moveTo>
                    <a:pt x="0" y="0"/>
                  </a:moveTo>
                  <a:lnTo>
                    <a:pt x="1512168" y="0"/>
                  </a:lnTo>
                  <a:lnTo>
                    <a:pt x="1512168" y="2053306"/>
                  </a:lnTo>
                  <a:lnTo>
                    <a:pt x="0" y="205330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A77E3C0B-435B-4ADD-B259-D08F77015E52}"/>
                </a:ext>
              </a:extLst>
            </p:cNvPr>
            <p:cNvSpPr/>
            <p:nvPr/>
          </p:nvSpPr>
          <p:spPr>
            <a:xfrm>
              <a:off x="7107730" y="4348326"/>
              <a:ext cx="1810800" cy="677398"/>
            </a:xfrm>
            <a:custGeom>
              <a:avLst/>
              <a:gdLst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881378 w 1512168"/>
                <a:gd name="connsiteY3" fmla="*/ 440432 h 446112"/>
                <a:gd name="connsiteX4" fmla="*/ 634085 w 1512168"/>
                <a:gd name="connsiteY4" fmla="*/ 446112 h 446112"/>
                <a:gd name="connsiteX5" fmla="*/ 630790 w 1512168"/>
                <a:gd name="connsiteY5" fmla="*/ 440432 h 446112"/>
                <a:gd name="connsiteX6" fmla="*/ 0 w 1512168"/>
                <a:gd name="connsiteY6" fmla="*/ 440432 h 446112"/>
                <a:gd name="connsiteX7" fmla="*/ 0 w 1512168"/>
                <a:gd name="connsiteY7" fmla="*/ 0 h 446112"/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909337 w 1512168"/>
                <a:gd name="connsiteY3" fmla="*/ 437210 h 446112"/>
                <a:gd name="connsiteX4" fmla="*/ 881378 w 1512168"/>
                <a:gd name="connsiteY4" fmla="*/ 440432 h 446112"/>
                <a:gd name="connsiteX5" fmla="*/ 634085 w 1512168"/>
                <a:gd name="connsiteY5" fmla="*/ 446112 h 446112"/>
                <a:gd name="connsiteX6" fmla="*/ 630790 w 1512168"/>
                <a:gd name="connsiteY6" fmla="*/ 440432 h 446112"/>
                <a:gd name="connsiteX7" fmla="*/ 0 w 1512168"/>
                <a:gd name="connsiteY7" fmla="*/ 440432 h 446112"/>
                <a:gd name="connsiteX8" fmla="*/ 0 w 1512168"/>
                <a:gd name="connsiteY8" fmla="*/ 0 h 446112"/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909337 w 1512168"/>
                <a:gd name="connsiteY3" fmla="*/ 437210 h 446112"/>
                <a:gd name="connsiteX4" fmla="*/ 634085 w 1512168"/>
                <a:gd name="connsiteY4" fmla="*/ 446112 h 446112"/>
                <a:gd name="connsiteX5" fmla="*/ 630790 w 1512168"/>
                <a:gd name="connsiteY5" fmla="*/ 440432 h 446112"/>
                <a:gd name="connsiteX6" fmla="*/ 0 w 1512168"/>
                <a:gd name="connsiteY6" fmla="*/ 440432 h 446112"/>
                <a:gd name="connsiteX7" fmla="*/ 0 w 1512168"/>
                <a:gd name="connsiteY7" fmla="*/ 0 h 446112"/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909337 w 1512168"/>
                <a:gd name="connsiteY3" fmla="*/ 437210 h 446112"/>
                <a:gd name="connsiteX4" fmla="*/ 634085 w 1512168"/>
                <a:gd name="connsiteY4" fmla="*/ 446112 h 446112"/>
                <a:gd name="connsiteX5" fmla="*/ 0 w 1512168"/>
                <a:gd name="connsiteY5" fmla="*/ 440432 h 446112"/>
                <a:gd name="connsiteX6" fmla="*/ 0 w 1512168"/>
                <a:gd name="connsiteY6" fmla="*/ 0 h 446112"/>
                <a:gd name="connsiteX0" fmla="*/ 0 w 1512168"/>
                <a:gd name="connsiteY0" fmla="*/ 0 h 446112"/>
                <a:gd name="connsiteX1" fmla="*/ 1512168 w 1512168"/>
                <a:gd name="connsiteY1" fmla="*/ 0 h 446112"/>
                <a:gd name="connsiteX2" fmla="*/ 1512168 w 1512168"/>
                <a:gd name="connsiteY2" fmla="*/ 440432 h 446112"/>
                <a:gd name="connsiteX3" fmla="*/ 634085 w 1512168"/>
                <a:gd name="connsiteY3" fmla="*/ 446112 h 446112"/>
                <a:gd name="connsiteX4" fmla="*/ 0 w 1512168"/>
                <a:gd name="connsiteY4" fmla="*/ 440432 h 446112"/>
                <a:gd name="connsiteX5" fmla="*/ 0 w 1512168"/>
                <a:gd name="connsiteY5" fmla="*/ 0 h 446112"/>
                <a:gd name="connsiteX0" fmla="*/ 0 w 1512168"/>
                <a:gd name="connsiteY0" fmla="*/ 0 h 440432"/>
                <a:gd name="connsiteX1" fmla="*/ 1512168 w 1512168"/>
                <a:gd name="connsiteY1" fmla="*/ 0 h 440432"/>
                <a:gd name="connsiteX2" fmla="*/ 1512168 w 1512168"/>
                <a:gd name="connsiteY2" fmla="*/ 440432 h 440432"/>
                <a:gd name="connsiteX3" fmla="*/ 0 w 1512168"/>
                <a:gd name="connsiteY3" fmla="*/ 440432 h 440432"/>
                <a:gd name="connsiteX4" fmla="*/ 0 w 1512168"/>
                <a:gd name="connsiteY4" fmla="*/ 0 h 44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168" h="440432">
                  <a:moveTo>
                    <a:pt x="0" y="0"/>
                  </a:moveTo>
                  <a:lnTo>
                    <a:pt x="1512168" y="0"/>
                  </a:lnTo>
                  <a:lnTo>
                    <a:pt x="1512168" y="440432"/>
                  </a:lnTo>
                  <a:lnTo>
                    <a:pt x="0" y="44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507">
            <a:extLst>
              <a:ext uri="{FF2B5EF4-FFF2-40B4-BE49-F238E27FC236}">
                <a16:creationId xmlns:a16="http://schemas.microsoft.com/office/drawing/2014/main" id="{60ECE00B-A599-47B3-B690-811DBD0A4B23}"/>
              </a:ext>
            </a:extLst>
          </p:cNvPr>
          <p:cNvSpPr txBox="1"/>
          <p:nvPr/>
        </p:nvSpPr>
        <p:spPr>
          <a:xfrm>
            <a:off x="6357950" y="378280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800" b="1" dirty="0">
                <a:solidFill>
                  <a:schemeClr val="bg1"/>
                </a:solidFill>
                <a:cs typeface="Arial" pitchFamily="34" charset="0"/>
              </a:rPr>
              <a:t>Ayudantes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MX" altLang="ko-KR" sz="1800" b="1" dirty="0">
                <a:solidFill>
                  <a:schemeClr val="bg1"/>
                </a:solidFill>
                <a:cs typeface="Arial" pitchFamily="34" charset="0"/>
              </a:rPr>
              <a:t>Municipales</a:t>
            </a:r>
          </a:p>
        </p:txBody>
      </p:sp>
      <p:sp>
        <p:nvSpPr>
          <p:cNvPr id="25" name="TextBox 508">
            <a:extLst>
              <a:ext uri="{FF2B5EF4-FFF2-40B4-BE49-F238E27FC236}">
                <a16:creationId xmlns:a16="http://schemas.microsoft.com/office/drawing/2014/main" id="{88AB5906-31A7-4A0D-B295-48FC99FFF5D7}"/>
              </a:ext>
            </a:extLst>
          </p:cNvPr>
          <p:cNvSpPr txBox="1"/>
          <p:nvPr/>
        </p:nvSpPr>
        <p:spPr>
          <a:xfrm>
            <a:off x="1000100" y="385763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800" b="1" dirty="0">
                <a:solidFill>
                  <a:schemeClr val="bg1"/>
                </a:solidFill>
                <a:cs typeface="Arial" pitchFamily="34" charset="0"/>
              </a:rPr>
              <a:t>Delegados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MX" altLang="ko-KR" sz="1800" b="1" dirty="0">
                <a:solidFill>
                  <a:schemeClr val="bg1"/>
                </a:solidFill>
                <a:cs typeface="Arial" pitchFamily="34" charset="0"/>
              </a:rPr>
              <a:t>Municipales</a:t>
            </a:r>
          </a:p>
        </p:txBody>
      </p:sp>
      <p:pic>
        <p:nvPicPr>
          <p:cNvPr id="37" name="Picture 3" descr="C:\Users\Lic. Paola\Desktop\Mapa Morelos c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000246"/>
            <a:ext cx="2202031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Rectángulo"/>
          <p:cNvSpPr/>
          <p:nvPr/>
        </p:nvSpPr>
        <p:spPr>
          <a:xfrm>
            <a:off x="642910" y="1357304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spc="-5" dirty="0">
                <a:cs typeface="Calibri"/>
              </a:rPr>
              <a:t>Los</a:t>
            </a:r>
            <a:r>
              <a:rPr lang="es-MX" sz="1800" dirty="0">
                <a:cs typeface="Calibri"/>
              </a:rPr>
              <a:t> </a:t>
            </a:r>
            <a:r>
              <a:rPr lang="es-MX" sz="1800" spc="-9" dirty="0">
                <a:cs typeface="Calibri"/>
              </a:rPr>
              <a:t>delegados</a:t>
            </a:r>
            <a:r>
              <a:rPr lang="es-MX" sz="1800" spc="-5" dirty="0">
                <a:cs typeface="Calibri"/>
              </a:rPr>
              <a:t> </a:t>
            </a:r>
            <a:r>
              <a:rPr lang="es-MX" sz="1800" dirty="0">
                <a:cs typeface="Calibri"/>
              </a:rPr>
              <a:t>municipales</a:t>
            </a:r>
            <a:r>
              <a:rPr lang="es-MX" sz="1800" spc="5" dirty="0">
                <a:cs typeface="Calibri"/>
              </a:rPr>
              <a:t> </a:t>
            </a:r>
            <a:r>
              <a:rPr lang="es-MX" sz="1800" spc="-9" dirty="0">
                <a:cs typeface="Calibri"/>
              </a:rPr>
              <a:t>serán</a:t>
            </a:r>
            <a:r>
              <a:rPr lang="es-MX" sz="1800" spc="-5" dirty="0">
                <a:cs typeface="Calibri"/>
              </a:rPr>
              <a:t> </a:t>
            </a:r>
            <a:r>
              <a:rPr lang="es-MX" sz="1800" spc="-9" dirty="0">
                <a:cs typeface="Calibri"/>
              </a:rPr>
              <a:t>nombrados</a:t>
            </a:r>
            <a:r>
              <a:rPr lang="es-MX" sz="1800" spc="-5" dirty="0">
                <a:cs typeface="Calibri"/>
              </a:rPr>
              <a:t> </a:t>
            </a:r>
            <a:r>
              <a:rPr lang="es-MX" sz="1800" dirty="0">
                <a:cs typeface="Calibri"/>
              </a:rPr>
              <a:t>y</a:t>
            </a:r>
            <a:r>
              <a:rPr lang="es-MX" sz="1800" spc="5" dirty="0">
                <a:cs typeface="Calibri"/>
              </a:rPr>
              <a:t> </a:t>
            </a:r>
            <a:r>
              <a:rPr lang="es-MX" sz="1800" spc="-9" dirty="0">
                <a:cs typeface="Calibri"/>
              </a:rPr>
              <a:t>removidos</a:t>
            </a:r>
            <a:r>
              <a:rPr lang="es-MX" sz="1800" spc="-5" dirty="0">
                <a:cs typeface="Calibri"/>
              </a:rPr>
              <a:t> por</a:t>
            </a:r>
            <a:r>
              <a:rPr lang="es-MX" sz="1800" dirty="0">
                <a:cs typeface="Calibri"/>
              </a:rPr>
              <a:t> </a:t>
            </a:r>
            <a:r>
              <a:rPr lang="es-MX" sz="1800" spc="-5" dirty="0">
                <a:cs typeface="Calibri"/>
              </a:rPr>
              <a:t>el </a:t>
            </a:r>
            <a:r>
              <a:rPr lang="es-MX" sz="1800" spc="-393" dirty="0">
                <a:cs typeface="Calibri"/>
              </a:rPr>
              <a:t> </a:t>
            </a:r>
            <a:r>
              <a:rPr lang="es-MX" sz="1800" spc="-13" dirty="0">
                <a:cs typeface="Calibri"/>
              </a:rPr>
              <a:t>Ayuntamiento </a:t>
            </a:r>
            <a:r>
              <a:rPr lang="es-MX" sz="1800" dirty="0">
                <a:cs typeface="Calibri"/>
              </a:rPr>
              <a:t>a </a:t>
            </a:r>
            <a:r>
              <a:rPr lang="es-MX" sz="1800" spc="-13" dirty="0">
                <a:cs typeface="Calibri"/>
              </a:rPr>
              <a:t>propuesta </a:t>
            </a:r>
            <a:r>
              <a:rPr lang="es-MX" sz="1800" spc="-5" dirty="0">
                <a:cs typeface="Calibri"/>
              </a:rPr>
              <a:t>del </a:t>
            </a:r>
            <a:r>
              <a:rPr lang="es-MX" sz="1800" spc="-9" dirty="0">
                <a:cs typeface="Calibri"/>
              </a:rPr>
              <a:t>Presidente </a:t>
            </a:r>
            <a:r>
              <a:rPr lang="es-MX" sz="1800" dirty="0">
                <a:cs typeface="Calibri"/>
              </a:rPr>
              <a:t>Municipal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7884" y="1428742"/>
            <a:ext cx="2500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pc="-5" dirty="0">
                <a:latin typeface="Arial MT"/>
                <a:cs typeface="Arial MT"/>
              </a:rPr>
              <a:t>Los </a:t>
            </a:r>
            <a:r>
              <a:rPr lang="es-MX" dirty="0">
                <a:latin typeface="Arial MT"/>
                <a:cs typeface="Arial MT"/>
              </a:rPr>
              <a:t>ayudantes municipales serán electos </a:t>
            </a:r>
            <a:r>
              <a:rPr lang="es-MX" spc="-5" dirty="0">
                <a:latin typeface="Arial MT"/>
                <a:cs typeface="Arial MT"/>
              </a:rPr>
              <a:t>por </a:t>
            </a:r>
            <a:r>
              <a:rPr lang="es-MX" dirty="0">
                <a:latin typeface="Arial MT"/>
                <a:cs typeface="Arial MT"/>
              </a:rPr>
              <a:t>votación popular directa, </a:t>
            </a:r>
            <a:r>
              <a:rPr lang="es-MX" spc="5" dirty="0">
                <a:latin typeface="Arial MT"/>
                <a:cs typeface="Arial MT"/>
              </a:rPr>
              <a:t> </a:t>
            </a:r>
            <a:r>
              <a:rPr lang="es-MX" spc="-5" dirty="0">
                <a:latin typeface="Arial MT"/>
                <a:cs typeface="Arial MT"/>
              </a:rPr>
              <a:t>conforme</a:t>
            </a:r>
            <a:r>
              <a:rPr lang="es-MX" dirty="0">
                <a:latin typeface="Arial MT"/>
                <a:cs typeface="Arial MT"/>
              </a:rPr>
              <a:t> </a:t>
            </a:r>
            <a:r>
              <a:rPr lang="es-MX" spc="-5" dirty="0">
                <a:latin typeface="Arial MT"/>
                <a:cs typeface="Arial MT"/>
              </a:rPr>
              <a:t>al</a:t>
            </a:r>
            <a:r>
              <a:rPr lang="es-MX" dirty="0">
                <a:latin typeface="Arial MT"/>
                <a:cs typeface="Arial MT"/>
              </a:rPr>
              <a:t> principio</a:t>
            </a:r>
            <a:r>
              <a:rPr lang="es-MX" spc="5" dirty="0">
                <a:latin typeface="Arial MT"/>
                <a:cs typeface="Arial MT"/>
              </a:rPr>
              <a:t> </a:t>
            </a:r>
            <a:r>
              <a:rPr lang="es-MX" dirty="0">
                <a:latin typeface="Arial MT"/>
                <a:cs typeface="Arial MT"/>
              </a:rPr>
              <a:t>de</a:t>
            </a:r>
            <a:r>
              <a:rPr lang="es-MX" spc="5" dirty="0">
                <a:latin typeface="Arial MT"/>
                <a:cs typeface="Arial MT"/>
              </a:rPr>
              <a:t> </a:t>
            </a:r>
            <a:r>
              <a:rPr lang="es-MX" spc="-5" dirty="0">
                <a:latin typeface="Arial MT"/>
                <a:cs typeface="Arial MT"/>
              </a:rPr>
              <a:t>mayoría</a:t>
            </a:r>
            <a:r>
              <a:rPr lang="es-MX" dirty="0">
                <a:latin typeface="Arial MT"/>
                <a:cs typeface="Arial MT"/>
              </a:rPr>
              <a:t> </a:t>
            </a:r>
            <a:r>
              <a:rPr lang="es-MX" spc="-5" dirty="0">
                <a:latin typeface="Arial MT"/>
                <a:cs typeface="Arial MT"/>
              </a:rPr>
              <a:t>relativa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1131590"/>
            <a:ext cx="6768752" cy="319798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>
              <a:spcBef>
                <a:spcPts val="94"/>
              </a:spcBef>
            </a:pPr>
            <a:r>
              <a:rPr lang="es-MX" sz="2000" spc="-5" dirty="0"/>
              <a:t>Art. 104. Los ayudantes municipales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27584" y="1602225"/>
            <a:ext cx="7240888" cy="2857809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Durarán en su cargo el mismo período que los Ayuntamientos, a partir del 01 de abril del año siguiente a la elección ordinaria del Ayuntamiento.</a:t>
            </a:r>
            <a:endParaRPr lang="es-MX" sz="1800" spc="-13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</a:pPr>
            <a:endParaRPr lang="es-MX" sz="1800" spc="-13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Serán electos por votación popular directa, conforme al principio de mayoría relativa.</a:t>
            </a: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endParaRPr lang="es-MX" sz="1800" spc="-5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En las comunidades indígenas se procurará proteger y promover los usos, costumbres y formas específicas de organización social.</a:t>
            </a:r>
          </a:p>
          <a:p>
            <a:pPr marL="11338" marR="4535" algn="just">
              <a:spcBef>
                <a:spcPts val="85"/>
              </a:spcBef>
            </a:pPr>
            <a:endParaRPr lang="es-MX" sz="1800" spc="-5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13" dirty="0">
                <a:latin typeface="Calibri"/>
                <a:cs typeface="Calibri"/>
              </a:rPr>
              <a:t>Por cada ayudante municipal habrá un suplente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179512" y="506467"/>
            <a:ext cx="6072230" cy="369332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Ley Orgánica Municipal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1131590"/>
            <a:ext cx="6768752" cy="319798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>
              <a:spcBef>
                <a:spcPts val="94"/>
              </a:spcBef>
            </a:pPr>
            <a:r>
              <a:rPr lang="es-MX" sz="2000" spc="-5" dirty="0"/>
              <a:t>Art. 105. Los de</a:t>
            </a:r>
            <a:r>
              <a:rPr sz="2000" spc="-5" dirty="0"/>
              <a:t>le</a:t>
            </a:r>
            <a:r>
              <a:rPr lang="es-ES" sz="2000" spc="-5" dirty="0"/>
              <a:t>gados</a:t>
            </a:r>
            <a:r>
              <a:rPr lang="es-MX" sz="2000" spc="-5" dirty="0"/>
              <a:t> municipales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27584" y="1602225"/>
            <a:ext cx="7240888" cy="2555162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Serán </a:t>
            </a:r>
            <a:r>
              <a:rPr sz="1800" spc="-9" dirty="0">
                <a:latin typeface="Calibri"/>
                <a:cs typeface="Calibri"/>
              </a:rPr>
              <a:t>n</a:t>
            </a:r>
            <a:r>
              <a:rPr lang="es-ES" sz="1800" spc="-9" dirty="0" err="1">
                <a:latin typeface="Calibri"/>
                <a:cs typeface="Calibri"/>
              </a:rPr>
              <a:t>ombrados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removidos</a:t>
            </a:r>
            <a:r>
              <a:rPr sz="1800" spc="-5" dirty="0">
                <a:latin typeface="Calibri"/>
                <a:cs typeface="Calibri"/>
              </a:rPr>
              <a:t> 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 </a:t>
            </a:r>
            <a:r>
              <a:rPr sz="1800" spc="-393" dirty="0">
                <a:latin typeface="Calibri"/>
                <a:cs typeface="Calibri"/>
              </a:rPr>
              <a:t> </a:t>
            </a:r>
            <a:r>
              <a:rPr sz="1800" spc="-13" dirty="0">
                <a:latin typeface="Calibri"/>
                <a:cs typeface="Calibri"/>
              </a:rPr>
              <a:t>Ayuntamiento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3" dirty="0">
                <a:latin typeface="Calibri"/>
                <a:cs typeface="Calibri"/>
              </a:rPr>
              <a:t>propuesta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9" dirty="0">
                <a:latin typeface="Calibri"/>
                <a:cs typeface="Calibri"/>
              </a:rPr>
              <a:t>Presidente </a:t>
            </a:r>
            <a:r>
              <a:rPr sz="1800" dirty="0">
                <a:latin typeface="Calibri"/>
                <a:cs typeface="Calibri"/>
              </a:rPr>
              <a:t>Municipal; </a:t>
            </a:r>
            <a:r>
              <a:rPr sz="1800" spc="-13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los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nombramientos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tengan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validez</a:t>
            </a:r>
            <a:r>
              <a:rPr sz="1800" spc="-5" dirty="0">
                <a:latin typeface="Calibri"/>
                <a:cs typeface="Calibri"/>
              </a:rPr>
              <a:t> plena,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3" dirty="0">
                <a:latin typeface="Calibri"/>
                <a:cs typeface="Calibri"/>
              </a:rPr>
              <a:t>será</a:t>
            </a:r>
            <a:r>
              <a:rPr sz="1800" spc="-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necesario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3" dirty="0">
                <a:latin typeface="Calibri"/>
                <a:cs typeface="Calibri"/>
              </a:rPr>
              <a:t>voto </a:t>
            </a:r>
            <a:r>
              <a:rPr sz="1800" spc="-9" dirty="0">
                <a:latin typeface="Calibri"/>
                <a:cs typeface="Calibri"/>
              </a:rPr>
              <a:t> aprobatorio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cuando </a:t>
            </a:r>
            <a:r>
              <a:rPr sz="1800" spc="-5" dirty="0">
                <a:latin typeface="Calibri"/>
                <a:cs typeface="Calibri"/>
              </a:rPr>
              <a:t>menos la </a:t>
            </a:r>
            <a:r>
              <a:rPr sz="1800" spc="-9" dirty="0">
                <a:latin typeface="Calibri"/>
                <a:cs typeface="Calibri"/>
              </a:rPr>
              <a:t>mitad </a:t>
            </a:r>
            <a:r>
              <a:rPr sz="1800" dirty="0">
                <a:latin typeface="Calibri"/>
                <a:cs typeface="Calibri"/>
              </a:rPr>
              <a:t>más uno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3" dirty="0">
                <a:latin typeface="Calibri"/>
                <a:cs typeface="Calibri"/>
              </a:rPr>
              <a:t>total </a:t>
            </a:r>
            <a:r>
              <a:rPr sz="1800" dirty="0">
                <a:latin typeface="Calibri"/>
                <a:cs typeface="Calibri"/>
              </a:rPr>
              <a:t>de los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miembros del </a:t>
            </a:r>
            <a:r>
              <a:rPr sz="1800" spc="-13" dirty="0">
                <a:latin typeface="Calibri"/>
                <a:cs typeface="Calibri"/>
              </a:rPr>
              <a:t>Ayuntamiento. </a:t>
            </a:r>
            <a:endParaRPr lang="es-MX" sz="1800" spc="-13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</a:pPr>
            <a:endParaRPr lang="es-MX" sz="1800" spc="-13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9" dirty="0">
                <a:latin typeface="Calibri"/>
                <a:cs typeface="Calibri"/>
              </a:rPr>
              <a:t>nombramientos </a:t>
            </a:r>
            <a:r>
              <a:rPr sz="1800" dirty="0">
                <a:latin typeface="Calibri"/>
                <a:cs typeface="Calibri"/>
              </a:rPr>
              <a:t>de los </a:t>
            </a:r>
            <a:r>
              <a:rPr sz="1800" spc="-5" dirty="0">
                <a:latin typeface="Calibri"/>
                <a:cs typeface="Calibri"/>
              </a:rPr>
              <a:t>delegados </a:t>
            </a:r>
            <a:r>
              <a:rPr sz="1800" dirty="0">
                <a:latin typeface="Calibri"/>
                <a:cs typeface="Calibri"/>
              </a:rPr>
              <a:t> municipales </a:t>
            </a:r>
            <a:r>
              <a:rPr sz="1800" spc="-9" dirty="0">
                <a:latin typeface="Calibri"/>
                <a:cs typeface="Calibri"/>
              </a:rPr>
              <a:t>deberán efectuarse dentro </a:t>
            </a:r>
            <a:r>
              <a:rPr sz="1800" dirty="0">
                <a:latin typeface="Calibri"/>
                <a:cs typeface="Calibri"/>
              </a:rPr>
              <a:t>de los </a:t>
            </a:r>
            <a:r>
              <a:rPr sz="1800" spc="-9" dirty="0">
                <a:latin typeface="Calibri"/>
                <a:cs typeface="Calibri"/>
              </a:rPr>
              <a:t>primeros </a:t>
            </a:r>
            <a:r>
              <a:rPr sz="1800" spc="-13" dirty="0">
                <a:latin typeface="Calibri"/>
                <a:cs typeface="Calibri"/>
              </a:rPr>
              <a:t>treinta </a:t>
            </a:r>
            <a:r>
              <a:rPr sz="1800" dirty="0">
                <a:latin typeface="Calibri"/>
                <a:cs typeface="Calibri"/>
              </a:rPr>
              <a:t>días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siguientes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instalación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Ayuntamiento;</a:t>
            </a:r>
            <a:r>
              <a:rPr sz="1800" spc="-5" dirty="0">
                <a:latin typeface="Calibri"/>
                <a:cs typeface="Calibri"/>
              </a:rPr>
              <a:t> </a:t>
            </a:r>
            <a:endParaRPr lang="es-MX" sz="1800" spc="-5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</a:pPr>
            <a:endParaRPr lang="es-MX" sz="1800" spc="-5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13" dirty="0">
                <a:latin typeface="Calibri"/>
                <a:cs typeface="Calibri"/>
              </a:rPr>
              <a:t>Durararán </a:t>
            </a:r>
            <a:r>
              <a:rPr sz="1800" spc="-5" dirty="0" err="1">
                <a:latin typeface="Calibri"/>
                <a:cs typeface="Calibri"/>
              </a:rPr>
              <a:t>en</a:t>
            </a:r>
            <a:r>
              <a:rPr sz="1800" spc="39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cargos</a:t>
            </a:r>
            <a:r>
              <a:rPr sz="1800" spc="-18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mismo</a:t>
            </a:r>
            <a:r>
              <a:rPr sz="1800" spc="13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tiempo</a:t>
            </a:r>
            <a:r>
              <a:rPr sz="1800" dirty="0">
                <a:latin typeface="Calibri"/>
                <a:cs typeface="Calibri"/>
              </a:rPr>
              <a:t> que</a:t>
            </a:r>
            <a:r>
              <a:rPr sz="1800" spc="-9" dirty="0">
                <a:latin typeface="Calibri"/>
                <a:cs typeface="Calibri"/>
              </a:rPr>
              <a:t> duran</a:t>
            </a:r>
            <a:r>
              <a:rPr sz="1800" spc="-1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9" dirty="0">
                <a:latin typeface="Calibri"/>
                <a:cs typeface="Calibri"/>
              </a:rPr>
              <a:t> Ayuntamientos.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179512" y="506467"/>
            <a:ext cx="6072230" cy="369332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Ley Orgánica Municipal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1131590"/>
            <a:ext cx="7920880" cy="566019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>
              <a:spcBef>
                <a:spcPts val="94"/>
              </a:spcBef>
            </a:pPr>
            <a:r>
              <a:rPr lang="es-MX" sz="1800" spc="-5" dirty="0"/>
              <a:t>Art. 106. Las elecciones de los ayudantes municipales se sujetarán a las siguientes reglas: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683568" y="1851670"/>
            <a:ext cx="7240888" cy="3121984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 Participarán solamente los vecinos del Municipio cuyo domicilio pertenezca a la demarcación de la elección y que se encuentren en la lista nominal del Municipio;</a:t>
            </a:r>
            <a:endParaRPr lang="es-MX" sz="1800" spc="-13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lang="es-MX" sz="1800" spc="-5" dirty="0">
                <a:latin typeface="Calibri"/>
                <a:cs typeface="Calibri"/>
              </a:rPr>
              <a:t>a elección se llevará a cabo dentro de la segunda quincena de marzo del año siguiente al de los comicios para elegir Ayuntamiento;</a:t>
            </a:r>
            <a:r>
              <a:rPr sz="1800" spc="-5" dirty="0">
                <a:latin typeface="Calibri"/>
                <a:cs typeface="Calibri"/>
              </a:rPr>
              <a:t> </a:t>
            </a:r>
            <a:endParaRPr lang="es-MX" sz="1800" spc="-5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El Ayuntamiento emitirá una convocatoria con quince días de anticipación al día de la elección.</a:t>
            </a:r>
          </a:p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La preparación, desarrollo y vigilancia del proceso electoral estará a cargo de una Junta Electoral Municipal permanente;</a:t>
            </a:r>
          </a:p>
          <a:p>
            <a:pPr marL="11338" marR="4535" algn="just">
              <a:spcBef>
                <a:spcPts val="85"/>
              </a:spcBef>
            </a:pPr>
            <a:endParaRPr lang="es-MX" sz="1800" spc="-5" dirty="0">
              <a:latin typeface="Calibri"/>
              <a:cs typeface="Calibri"/>
            </a:endParaRPr>
          </a:p>
          <a:p>
            <a:pPr marL="11338" marR="4535" algn="just">
              <a:spcBef>
                <a:spcPts val="85"/>
              </a:spcBef>
            </a:pPr>
            <a:endParaRPr lang="es-MX" sz="1800" spc="-5" dirty="0">
              <a:latin typeface="Calibri"/>
              <a:cs typeface="Calibri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179512" y="506467"/>
            <a:ext cx="6072230" cy="369332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Ley Orgánica Municipal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7"/>
          <p:cNvGraphicFramePr/>
          <p:nvPr>
            <p:extLst>
              <p:ext uri="{D42A27DB-BD31-4B8C-83A1-F6EECF244321}">
                <p14:modId xmlns:p14="http://schemas.microsoft.com/office/powerpoint/2010/main" val="3604543259"/>
              </p:ext>
            </p:extLst>
          </p:nvPr>
        </p:nvGraphicFramePr>
        <p:xfrm>
          <a:off x="401692" y="339502"/>
          <a:ext cx="77311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2" name="Group 28"/>
          <p:cNvGrpSpPr/>
          <p:nvPr/>
        </p:nvGrpSpPr>
        <p:grpSpPr>
          <a:xfrm>
            <a:off x="363784" y="3301617"/>
            <a:ext cx="792088" cy="1369765"/>
            <a:chOff x="1379476" y="3717032"/>
            <a:chExt cx="792088" cy="1369765"/>
          </a:xfrm>
        </p:grpSpPr>
        <p:cxnSp>
          <p:nvCxnSpPr>
            <p:cNvPr id="53" name="Straight Connector 9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2D3E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10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1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D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2D3E50"/>
                  </a:solidFill>
                  <a:latin typeface="FontAwesome" pitchFamily="2" charset="0"/>
                </a:rPr>
                <a:t></a:t>
              </a:r>
            </a:p>
          </p:txBody>
        </p:sp>
      </p:grpSp>
      <p:grpSp>
        <p:nvGrpSpPr>
          <p:cNvPr id="56" name="Group 22"/>
          <p:cNvGrpSpPr/>
          <p:nvPr/>
        </p:nvGrpSpPr>
        <p:grpSpPr>
          <a:xfrm>
            <a:off x="2070374" y="1357401"/>
            <a:ext cx="792088" cy="1369765"/>
            <a:chOff x="2570677" y="3717032"/>
            <a:chExt cx="792088" cy="1369765"/>
          </a:xfrm>
        </p:grpSpPr>
        <p:cxnSp>
          <p:nvCxnSpPr>
            <p:cNvPr id="57" name="Straight Connector 14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ln>
              <a:solidFill>
                <a:srgbClr val="8D44A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5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21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D44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8D44AD"/>
                  </a:solidFill>
                  <a:latin typeface="FontAwesome" pitchFamily="2" charset="0"/>
                </a:rPr>
                <a:t></a:t>
              </a:r>
            </a:p>
          </p:txBody>
        </p:sp>
      </p:grpSp>
      <p:grpSp>
        <p:nvGrpSpPr>
          <p:cNvPr id="60" name="Group 29"/>
          <p:cNvGrpSpPr/>
          <p:nvPr/>
        </p:nvGrpSpPr>
        <p:grpSpPr>
          <a:xfrm>
            <a:off x="3776964" y="3301617"/>
            <a:ext cx="792088" cy="1369765"/>
            <a:chOff x="1379476" y="3717032"/>
            <a:chExt cx="792088" cy="1369765"/>
          </a:xfrm>
        </p:grpSpPr>
        <p:cxnSp>
          <p:nvCxnSpPr>
            <p:cNvPr id="61" name="Straight Connector 30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297FB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31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32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9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297FB8"/>
                  </a:solidFill>
                  <a:latin typeface="FontAwesome" pitchFamily="2" charset="0"/>
                </a:rPr>
                <a:t></a:t>
              </a:r>
            </a:p>
          </p:txBody>
        </p:sp>
      </p:grpSp>
      <p:grpSp>
        <p:nvGrpSpPr>
          <p:cNvPr id="64" name="Group 33"/>
          <p:cNvGrpSpPr/>
          <p:nvPr/>
        </p:nvGrpSpPr>
        <p:grpSpPr>
          <a:xfrm>
            <a:off x="5483554" y="1357401"/>
            <a:ext cx="792088" cy="1369765"/>
            <a:chOff x="2570677" y="3717032"/>
            <a:chExt cx="792088" cy="1369765"/>
          </a:xfrm>
        </p:grpSpPr>
        <p:cxnSp>
          <p:nvCxnSpPr>
            <p:cNvPr id="65" name="Straight Connector 34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ln>
              <a:solidFill>
                <a:srgbClr val="27AE6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5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6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27AE61"/>
                  </a:solidFill>
                  <a:latin typeface="FontAwesome" pitchFamily="2" charset="0"/>
                </a:rPr>
                <a:t></a:t>
              </a:r>
            </a:p>
          </p:txBody>
        </p:sp>
      </p:grpSp>
      <p:grpSp>
        <p:nvGrpSpPr>
          <p:cNvPr id="68" name="Group 37"/>
          <p:cNvGrpSpPr/>
          <p:nvPr/>
        </p:nvGrpSpPr>
        <p:grpSpPr>
          <a:xfrm>
            <a:off x="7190144" y="3301617"/>
            <a:ext cx="792088" cy="1369765"/>
            <a:chOff x="1379476" y="3717032"/>
            <a:chExt cx="792088" cy="1369765"/>
          </a:xfrm>
        </p:grpSpPr>
        <p:cxnSp>
          <p:nvCxnSpPr>
            <p:cNvPr id="69" name="Straight Connector 38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E84C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39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0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E84C3D"/>
                  </a:solidFill>
                  <a:latin typeface="FontAwesome" pitchFamily="2" charset="0"/>
                </a:rPr>
                <a:t></a:t>
              </a:r>
            </a:p>
          </p:txBody>
        </p:sp>
      </p:grpSp>
      <p:grpSp>
        <p:nvGrpSpPr>
          <p:cNvPr id="76" name="Group 47"/>
          <p:cNvGrpSpPr/>
          <p:nvPr/>
        </p:nvGrpSpPr>
        <p:grpSpPr>
          <a:xfrm>
            <a:off x="1142976" y="3929072"/>
            <a:ext cx="2329484" cy="594302"/>
            <a:chOff x="1071320" y="5111713"/>
            <a:chExt cx="2329484" cy="594302"/>
          </a:xfrm>
        </p:grpSpPr>
        <p:sp>
          <p:nvSpPr>
            <p:cNvPr id="77" name="TextBox 45"/>
            <p:cNvSpPr txBox="1"/>
            <p:nvPr/>
          </p:nvSpPr>
          <p:spPr>
            <a:xfrm>
              <a:off x="1071320" y="5111713"/>
              <a:ext cx="2329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Instalación</a:t>
              </a:r>
              <a:r>
                <a:rPr lang="en-US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la Junta </a:t>
              </a:r>
            </a:p>
          </p:txBody>
        </p:sp>
        <p:sp>
          <p:nvSpPr>
            <p:cNvPr id="78" name="TextBox 46"/>
            <p:cNvSpPr txBox="1"/>
            <p:nvPr/>
          </p:nvSpPr>
          <p:spPr>
            <a:xfrm>
              <a:off x="1071320" y="5429016"/>
              <a:ext cx="1694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2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0" name="TextBox 49"/>
          <p:cNvSpPr txBox="1"/>
          <p:nvPr/>
        </p:nvSpPr>
        <p:spPr>
          <a:xfrm>
            <a:off x="4669482" y="3667098"/>
            <a:ext cx="2118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</a:t>
            </a:r>
            <a:r>
              <a:rPr lang="en-US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candidatos </a:t>
            </a:r>
          </a:p>
          <a:p>
            <a:r>
              <a:rPr lang="es-MX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campaña</a:t>
            </a:r>
          </a:p>
        </p:txBody>
      </p:sp>
      <p:sp>
        <p:nvSpPr>
          <p:cNvPr id="83" name="TextBox 52"/>
          <p:cNvSpPr txBox="1"/>
          <p:nvPr/>
        </p:nvSpPr>
        <p:spPr>
          <a:xfrm>
            <a:off x="7715272" y="3214692"/>
            <a:ext cx="1265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Entrega</a:t>
            </a:r>
            <a:r>
              <a:rPr lang="en-US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</a:p>
          <a:p>
            <a:r>
              <a:rPr lang="es-MX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constancia</a:t>
            </a:r>
          </a:p>
        </p:txBody>
      </p:sp>
      <p:grpSp>
        <p:nvGrpSpPr>
          <p:cNvPr id="85" name="Group 57"/>
          <p:cNvGrpSpPr/>
          <p:nvPr/>
        </p:nvGrpSpPr>
        <p:grpSpPr>
          <a:xfrm>
            <a:off x="1714480" y="1000114"/>
            <a:ext cx="2095445" cy="594302"/>
            <a:chOff x="1071320" y="5111713"/>
            <a:chExt cx="2095445" cy="594302"/>
          </a:xfrm>
        </p:grpSpPr>
        <p:sp>
          <p:nvSpPr>
            <p:cNvPr id="86" name="TextBox 58"/>
            <p:cNvSpPr txBox="1"/>
            <p:nvPr/>
          </p:nvSpPr>
          <p:spPr>
            <a:xfrm>
              <a:off x="1071320" y="5111713"/>
              <a:ext cx="2095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Emite Convocatoria</a:t>
              </a:r>
              <a:r>
                <a:rPr lang="en-US" b="1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87" name="TextBox 59"/>
            <p:cNvSpPr txBox="1"/>
            <p:nvPr/>
          </p:nvSpPr>
          <p:spPr>
            <a:xfrm>
              <a:off x="1071320" y="5429016"/>
              <a:ext cx="1694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2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8" name="Group 60"/>
          <p:cNvGrpSpPr/>
          <p:nvPr/>
        </p:nvGrpSpPr>
        <p:grpSpPr>
          <a:xfrm>
            <a:off x="3698900" y="805081"/>
            <a:ext cx="3741561" cy="932211"/>
            <a:chOff x="1071320" y="4773804"/>
            <a:chExt cx="3741561" cy="932211"/>
          </a:xfrm>
        </p:grpSpPr>
        <p:sp>
          <p:nvSpPr>
            <p:cNvPr id="89" name="TextBox 61"/>
            <p:cNvSpPr txBox="1"/>
            <p:nvPr/>
          </p:nvSpPr>
          <p:spPr>
            <a:xfrm>
              <a:off x="1379120" y="4773804"/>
              <a:ext cx="34337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Elecciones</a:t>
              </a:r>
              <a:r>
                <a:rPr lang="en-US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MX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recepción</a:t>
              </a:r>
              <a:r>
                <a:rPr lang="en-US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s-MX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recursos</a:t>
              </a:r>
              <a:r>
                <a:rPr lang="en-US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r>
                <a:rPr lang="en-US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 </a:t>
              </a:r>
              <a:r>
                <a:rPr lang="es-MX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calificación</a:t>
              </a:r>
              <a:r>
                <a:rPr lang="en-US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s-MX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elección</a:t>
              </a:r>
            </a:p>
          </p:txBody>
        </p:sp>
        <p:sp>
          <p:nvSpPr>
            <p:cNvPr id="90" name="TextBox 62"/>
            <p:cNvSpPr txBox="1"/>
            <p:nvPr/>
          </p:nvSpPr>
          <p:spPr>
            <a:xfrm>
              <a:off x="1071320" y="5429016"/>
              <a:ext cx="1694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2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99"/>
          <p:cNvSpPr txBox="1"/>
          <p:nvPr/>
        </p:nvSpPr>
        <p:spPr>
          <a:xfrm>
            <a:off x="179512" y="506467"/>
            <a:ext cx="6072230" cy="36933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Bando de Policía y Gobierno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" name="object 4"/>
          <p:cNvSpPr txBox="1"/>
          <p:nvPr/>
        </p:nvSpPr>
        <p:spPr>
          <a:xfrm>
            <a:off x="755576" y="2427734"/>
            <a:ext cx="7240888" cy="1131696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 Indica la extensión y límites del territorio, así como su ordenamiento territorial: cabecera, delegaciones (1), Barrios (5), Poblados (5), Colonias (48), Condominios (5), Fraccionamientos (5), Residenciales (6). </a:t>
            </a:r>
          </a:p>
          <a:p>
            <a:pPr marL="11338" marR="4535" algn="just">
              <a:spcBef>
                <a:spcPts val="85"/>
              </a:spcBef>
            </a:pPr>
            <a:endParaRPr lang="es-MX" sz="1800" spc="-5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20D546-15D6-4D34-AFDA-FA77052FDCC2}"/>
              </a:ext>
            </a:extLst>
          </p:cNvPr>
          <p:cNvSpPr txBox="1"/>
          <p:nvPr/>
        </p:nvSpPr>
        <p:spPr>
          <a:xfrm>
            <a:off x="755576" y="1296038"/>
            <a:ext cx="7240888" cy="577698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just">
              <a:spcBef>
                <a:spcPts val="85"/>
              </a:spcBef>
              <a:buFont typeface="Arial" pitchFamily="34" charset="0"/>
              <a:buChar char="•"/>
            </a:pPr>
            <a:r>
              <a:rPr lang="es-MX" sz="1800" spc="-5" dirty="0">
                <a:latin typeface="Calibri"/>
                <a:cs typeface="Calibri"/>
              </a:rPr>
              <a:t> ¿Como esta dividido su Municipio?</a:t>
            </a:r>
          </a:p>
          <a:p>
            <a:pPr marL="11338" marR="4535" algn="just">
              <a:spcBef>
                <a:spcPts val="85"/>
              </a:spcBef>
            </a:pPr>
            <a:endParaRPr lang="es-MX" sz="1800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3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1640" y="1203598"/>
            <a:ext cx="5851386" cy="1488776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 marR="4535" indent="284022" algn="ctr">
              <a:lnSpc>
                <a:spcPct val="150000"/>
              </a:lnSpc>
              <a:spcBef>
                <a:spcPts val="89"/>
              </a:spcBef>
            </a:pPr>
            <a:r>
              <a:rPr sz="3200" b="1" spc="-5" dirty="0">
                <a:latin typeface="Arial"/>
                <a:cs typeface="Arial"/>
              </a:rPr>
              <a:t>Atribuciones de </a:t>
            </a:r>
            <a:r>
              <a:rPr sz="3200" b="1" spc="-9" dirty="0">
                <a:latin typeface="Arial"/>
                <a:cs typeface="Arial"/>
              </a:rPr>
              <a:t>las 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5" dirty="0" err="1">
                <a:latin typeface="Arial"/>
                <a:cs typeface="Arial"/>
              </a:rPr>
              <a:t>Autoridades</a:t>
            </a:r>
            <a:r>
              <a:rPr sz="3200" b="1" spc="-129" dirty="0">
                <a:latin typeface="Arial"/>
                <a:cs typeface="Arial"/>
              </a:rPr>
              <a:t> </a:t>
            </a:r>
            <a:r>
              <a:rPr sz="3200" b="1" spc="-5" dirty="0" err="1">
                <a:latin typeface="Arial"/>
                <a:cs typeface="Arial"/>
              </a:rPr>
              <a:t>Auxiliares</a:t>
            </a:r>
            <a:endParaRPr lang="es-MX" sz="3200" b="1" spc="-5" dirty="0">
              <a:latin typeface="Arial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26392" y="3147814"/>
            <a:ext cx="563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38" marR="4535" indent="284022">
              <a:lnSpc>
                <a:spcPct val="150000"/>
              </a:lnSpc>
              <a:spcBef>
                <a:spcPts val="89"/>
              </a:spcBef>
            </a:pPr>
            <a:r>
              <a:rPr lang="es-MX" b="1" spc="-5" dirty="0">
                <a:latin typeface="Arial"/>
                <a:cs typeface="Arial"/>
              </a:rPr>
              <a:t>Art. 41. Bando de Policía y Gobierno de Yautepec</a:t>
            </a:r>
            <a:endParaRPr lang="es-MX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0201" y="1159573"/>
            <a:ext cx="3740785" cy="1207474"/>
          </a:xfrm>
          <a:prstGeom prst="rect">
            <a:avLst/>
          </a:prstGeom>
        </p:spPr>
        <p:txBody>
          <a:bodyPr vert="horz" wrap="square" lIns="0" tIns="43652" rIns="0" bIns="0" rtlCol="0">
            <a:spAutoFit/>
          </a:bodyPr>
          <a:lstStyle/>
          <a:p>
            <a:pPr marL="317470" marR="4535" indent="-306698" algn="just">
              <a:lnSpc>
                <a:spcPct val="90000"/>
              </a:lnSpc>
              <a:spcBef>
                <a:spcPts val="344"/>
              </a:spcBef>
            </a:pPr>
            <a:r>
              <a:rPr sz="2100" b="0" spc="-5" dirty="0">
                <a:latin typeface="Arial MT"/>
                <a:cs typeface="Arial MT"/>
              </a:rPr>
              <a:t>I. Ejecutar los </a:t>
            </a:r>
            <a:r>
              <a:rPr sz="2100" b="0" dirty="0">
                <a:latin typeface="Arial MT"/>
                <a:cs typeface="Arial MT"/>
              </a:rPr>
              <a:t>acuerdos </a:t>
            </a:r>
            <a:r>
              <a:rPr sz="2100" b="0" spc="-9" dirty="0">
                <a:latin typeface="Arial MT"/>
                <a:cs typeface="Arial MT"/>
              </a:rPr>
              <a:t>del </a:t>
            </a:r>
            <a:r>
              <a:rPr sz="2100" b="0" spc="-585" dirty="0">
                <a:latin typeface="Arial MT"/>
                <a:cs typeface="Arial MT"/>
              </a:rPr>
              <a:t> </a:t>
            </a:r>
            <a:r>
              <a:rPr sz="2100" b="0" spc="-5" dirty="0">
                <a:latin typeface="Arial MT"/>
                <a:cs typeface="Arial MT"/>
              </a:rPr>
              <a:t>Ayuntamiento</a:t>
            </a:r>
            <a:r>
              <a:rPr sz="2100" b="0" dirty="0">
                <a:latin typeface="Arial MT"/>
                <a:cs typeface="Arial MT"/>
              </a:rPr>
              <a:t> y</a:t>
            </a:r>
            <a:r>
              <a:rPr sz="2100" b="0" spc="5" dirty="0">
                <a:latin typeface="Arial MT"/>
                <a:cs typeface="Arial MT"/>
              </a:rPr>
              <a:t> </a:t>
            </a:r>
            <a:r>
              <a:rPr sz="2100" b="0" spc="-5" dirty="0">
                <a:latin typeface="Arial MT"/>
                <a:cs typeface="Arial MT"/>
              </a:rPr>
              <a:t>los</a:t>
            </a:r>
            <a:r>
              <a:rPr sz="2100" b="0" dirty="0">
                <a:latin typeface="Arial MT"/>
                <a:cs typeface="Arial MT"/>
              </a:rPr>
              <a:t> </a:t>
            </a:r>
            <a:r>
              <a:rPr sz="2100" b="0" spc="-5" dirty="0">
                <a:latin typeface="Arial MT"/>
                <a:cs typeface="Arial MT"/>
              </a:rPr>
              <a:t>del </a:t>
            </a:r>
            <a:r>
              <a:rPr sz="2100" b="0" spc="-585" dirty="0">
                <a:latin typeface="Arial MT"/>
                <a:cs typeface="Arial MT"/>
              </a:rPr>
              <a:t> </a:t>
            </a:r>
            <a:r>
              <a:rPr sz="2100" b="0" dirty="0">
                <a:latin typeface="Arial MT"/>
                <a:cs typeface="Arial MT"/>
              </a:rPr>
              <a:t>Presidente Municipal </a:t>
            </a:r>
            <a:r>
              <a:rPr sz="2100" b="0" spc="-5" dirty="0">
                <a:latin typeface="Arial MT"/>
                <a:cs typeface="Arial MT"/>
              </a:rPr>
              <a:t>en </a:t>
            </a:r>
            <a:r>
              <a:rPr sz="2100" b="0" dirty="0">
                <a:latin typeface="Arial MT"/>
                <a:cs typeface="Arial MT"/>
              </a:rPr>
              <a:t> </a:t>
            </a:r>
            <a:r>
              <a:rPr sz="2100" b="0" spc="-5" dirty="0">
                <a:latin typeface="Arial MT"/>
                <a:cs typeface="Arial MT"/>
              </a:rPr>
              <a:t>su</a:t>
            </a:r>
            <a:r>
              <a:rPr sz="2100" b="0" spc="-9" dirty="0">
                <a:latin typeface="Arial MT"/>
                <a:cs typeface="Arial MT"/>
              </a:rPr>
              <a:t> </a:t>
            </a:r>
            <a:r>
              <a:rPr sz="2100" b="0" spc="-5" dirty="0">
                <a:latin typeface="Arial MT"/>
                <a:cs typeface="Arial MT"/>
              </a:rPr>
              <a:t>área de adscripción;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200" y="2504122"/>
            <a:ext cx="3742054" cy="1789171"/>
          </a:xfrm>
          <a:prstGeom prst="rect">
            <a:avLst/>
          </a:prstGeom>
        </p:spPr>
        <p:txBody>
          <a:bodyPr vert="horz" wrap="square" lIns="0" tIns="43652" rIns="0" bIns="0" rtlCol="0">
            <a:spAutoFit/>
          </a:bodyPr>
          <a:lstStyle/>
          <a:p>
            <a:pPr marL="317470" marR="4535" indent="-306698" algn="just">
              <a:lnSpc>
                <a:spcPct val="90000"/>
              </a:lnSpc>
              <a:spcBef>
                <a:spcPts val="344"/>
              </a:spcBef>
            </a:pPr>
            <a:r>
              <a:rPr sz="2100" spc="-5" dirty="0">
                <a:latin typeface="Arial MT"/>
                <a:cs typeface="Arial MT"/>
              </a:rPr>
              <a:t>II.</a:t>
            </a:r>
            <a:r>
              <a:rPr sz="2100" spc="562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Coadyuvar</a:t>
            </a:r>
            <a:r>
              <a:rPr sz="2100" spc="571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con</a:t>
            </a:r>
            <a:r>
              <a:rPr sz="2100" spc="571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el </a:t>
            </a:r>
            <a:r>
              <a:rPr sz="2100" spc="-58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Ayuntamiento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en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9" dirty="0">
                <a:latin typeface="Arial MT"/>
                <a:cs typeface="Arial MT"/>
              </a:rPr>
              <a:t>la </a:t>
            </a:r>
            <a:r>
              <a:rPr sz="2100" spc="-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elaboración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ejecución </a:t>
            </a:r>
            <a:r>
              <a:rPr sz="2100" spc="-58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del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Plan</a:t>
            </a:r>
            <a:r>
              <a:rPr sz="2100" dirty="0">
                <a:latin typeface="Arial MT"/>
                <a:cs typeface="Arial MT"/>
              </a:rPr>
              <a:t> Municipal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lang="es-MX" sz="2100" spc="-5" dirty="0">
                <a:latin typeface="Arial MT"/>
                <a:cs typeface="Arial MT"/>
              </a:rPr>
              <a:t>de </a:t>
            </a:r>
            <a:r>
              <a:rPr lang="es-MX" sz="2100" dirty="0">
                <a:latin typeface="Arial MT"/>
                <a:cs typeface="Arial MT"/>
              </a:rPr>
              <a:t>Desarrollo </a:t>
            </a:r>
            <a:r>
              <a:rPr sz="2100" dirty="0">
                <a:latin typeface="Arial MT"/>
                <a:cs typeface="Arial MT"/>
              </a:rPr>
              <a:t>y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los </a:t>
            </a:r>
            <a:r>
              <a:rPr sz="2100" spc="-58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programas que de </a:t>
            </a:r>
            <a:r>
              <a:rPr sz="2100" dirty="0">
                <a:latin typeface="Arial MT"/>
                <a:cs typeface="Arial MT"/>
              </a:rPr>
              <a:t>el </a:t>
            </a:r>
            <a:r>
              <a:rPr sz="2100" spc="-5" dirty="0">
                <a:latin typeface="Arial MT"/>
                <a:cs typeface="Arial MT"/>
              </a:rPr>
              <a:t>se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deriven;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3707" y="1809705"/>
            <a:ext cx="3798570" cy="707083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297088" marR="152499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316903" algn="l"/>
                <a:tab pos="317470" algn="l"/>
              </a:tabLst>
            </a:pPr>
            <a:endParaRPr sz="1800" dirty="0">
              <a:latin typeface="Arial"/>
              <a:cs typeface="Arial"/>
            </a:endParaRPr>
          </a:p>
          <a:p>
            <a:pPr marL="297088" marR="4535" indent="-285750">
              <a:spcBef>
                <a:spcPts val="1071"/>
              </a:spcBef>
              <a:buFont typeface="Arial" panose="020B0604020202020204" pitchFamily="34" charset="0"/>
              <a:buChar char="•"/>
              <a:tabLst>
                <a:tab pos="316903" algn="l"/>
                <a:tab pos="317470" algn="l"/>
              </a:tabLst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4350" y="1052888"/>
            <a:ext cx="576580" cy="3240405"/>
          </a:xfrm>
          <a:custGeom>
            <a:avLst/>
            <a:gdLst/>
            <a:ahLst/>
            <a:cxnLst/>
            <a:rect l="l" t="t" r="r" b="b"/>
            <a:pathLst>
              <a:path w="576579" h="4320540">
                <a:moveTo>
                  <a:pt x="576071" y="4320501"/>
                </a:moveTo>
                <a:lnTo>
                  <a:pt x="499482" y="4318787"/>
                </a:lnTo>
                <a:lnTo>
                  <a:pt x="430671" y="4313949"/>
                </a:lnTo>
                <a:lnTo>
                  <a:pt x="372379" y="4306444"/>
                </a:lnTo>
                <a:lnTo>
                  <a:pt x="327349" y="4296731"/>
                </a:lnTo>
                <a:lnTo>
                  <a:pt x="288035" y="4272508"/>
                </a:lnTo>
                <a:lnTo>
                  <a:pt x="288035" y="2192528"/>
                </a:lnTo>
                <a:lnTo>
                  <a:pt x="277750" y="2179755"/>
                </a:lnTo>
                <a:lnTo>
                  <a:pt x="203692" y="2158571"/>
                </a:lnTo>
                <a:lnTo>
                  <a:pt x="145400" y="2151069"/>
                </a:lnTo>
                <a:lnTo>
                  <a:pt x="76589" y="2146234"/>
                </a:lnTo>
                <a:lnTo>
                  <a:pt x="0" y="2144522"/>
                </a:lnTo>
                <a:lnTo>
                  <a:pt x="76589" y="2142809"/>
                </a:lnTo>
                <a:lnTo>
                  <a:pt x="145400" y="2137974"/>
                </a:lnTo>
                <a:lnTo>
                  <a:pt x="203692" y="2130472"/>
                </a:lnTo>
                <a:lnTo>
                  <a:pt x="248722" y="2120758"/>
                </a:lnTo>
                <a:lnTo>
                  <a:pt x="288035" y="2096516"/>
                </a:lnTo>
                <a:lnTo>
                  <a:pt x="288035" y="48006"/>
                </a:lnTo>
                <a:lnTo>
                  <a:pt x="298321" y="35233"/>
                </a:lnTo>
                <a:lnTo>
                  <a:pt x="327349" y="23763"/>
                </a:lnTo>
                <a:lnTo>
                  <a:pt x="372379" y="14049"/>
                </a:lnTo>
                <a:lnTo>
                  <a:pt x="430671" y="6547"/>
                </a:lnTo>
                <a:lnTo>
                  <a:pt x="499482" y="1712"/>
                </a:lnTo>
                <a:lnTo>
                  <a:pt x="57607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5364087" y="1635646"/>
            <a:ext cx="3448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Difusión de programas municipales: obra, alumbrado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Difusión de actualización o creación de Reglamentos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Participación en las mesas de consulta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Propuesta de planes y acciones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58" y="928676"/>
            <a:ext cx="8229600" cy="503891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 marR="4535">
              <a:spcBef>
                <a:spcPts val="89"/>
              </a:spcBef>
            </a:pPr>
            <a:r>
              <a:rPr lang="es-MX" sz="1600" spc="-5" dirty="0"/>
              <a:t>III. </a:t>
            </a:r>
            <a:r>
              <a:rPr sz="1600" spc="-5" dirty="0" err="1"/>
              <a:t>Informar</a:t>
            </a:r>
            <a:r>
              <a:rPr sz="1600" spc="9" dirty="0"/>
              <a:t> </a:t>
            </a:r>
            <a:r>
              <a:rPr sz="1600" spc="-9" dirty="0"/>
              <a:t>al</a:t>
            </a:r>
            <a:r>
              <a:rPr sz="1600" spc="13" dirty="0"/>
              <a:t> </a:t>
            </a:r>
            <a:r>
              <a:rPr sz="1600" spc="-5" dirty="0"/>
              <a:t>Presidente</a:t>
            </a:r>
            <a:r>
              <a:rPr sz="1600" spc="13" dirty="0"/>
              <a:t> </a:t>
            </a:r>
            <a:r>
              <a:rPr sz="1600" dirty="0"/>
              <a:t>Municipal</a:t>
            </a:r>
            <a:r>
              <a:rPr sz="1600" spc="-9" dirty="0"/>
              <a:t> </a:t>
            </a:r>
            <a:r>
              <a:rPr sz="1600" spc="-5" dirty="0"/>
              <a:t>y</a:t>
            </a:r>
            <a:r>
              <a:rPr sz="1600" spc="5" dirty="0"/>
              <a:t> </a:t>
            </a:r>
            <a:r>
              <a:rPr sz="1600" spc="-5" dirty="0"/>
              <a:t>a</a:t>
            </a:r>
            <a:r>
              <a:rPr sz="1600" spc="9" dirty="0"/>
              <a:t> </a:t>
            </a:r>
            <a:r>
              <a:rPr sz="1600" dirty="0"/>
              <a:t>los</a:t>
            </a:r>
            <a:r>
              <a:rPr sz="1600" spc="13" dirty="0"/>
              <a:t> </a:t>
            </a:r>
            <a:r>
              <a:rPr sz="1600" spc="-5" dirty="0"/>
              <a:t>demás</a:t>
            </a:r>
            <a:r>
              <a:rPr sz="1600" dirty="0"/>
              <a:t> </a:t>
            </a:r>
            <a:r>
              <a:rPr sz="1600" spc="-5" dirty="0"/>
              <a:t>miembros</a:t>
            </a:r>
            <a:r>
              <a:rPr sz="1600" spc="18" dirty="0"/>
              <a:t> </a:t>
            </a:r>
            <a:r>
              <a:rPr sz="1600" spc="-5" dirty="0"/>
              <a:t>del</a:t>
            </a:r>
            <a:r>
              <a:rPr sz="1600" spc="-62" dirty="0"/>
              <a:t> </a:t>
            </a:r>
            <a:r>
              <a:rPr sz="1600" spc="-13" dirty="0"/>
              <a:t>Ayuntamiento </a:t>
            </a:r>
            <a:r>
              <a:rPr sz="1600" spc="-432" dirty="0"/>
              <a:t> </a:t>
            </a:r>
            <a:r>
              <a:rPr sz="1600" spc="-5" dirty="0"/>
              <a:t>de</a:t>
            </a:r>
            <a:r>
              <a:rPr sz="1600" dirty="0"/>
              <a:t> las</a:t>
            </a:r>
            <a:r>
              <a:rPr sz="1600" spc="-9" dirty="0"/>
              <a:t> novedades</a:t>
            </a:r>
            <a:r>
              <a:rPr sz="1600" spc="32" dirty="0"/>
              <a:t> </a:t>
            </a:r>
            <a:r>
              <a:rPr sz="1600" dirty="0"/>
              <a:t>que</a:t>
            </a:r>
            <a:r>
              <a:rPr sz="1600" spc="-13" dirty="0"/>
              <a:t> </a:t>
            </a:r>
            <a:r>
              <a:rPr sz="1600" spc="-5" dirty="0"/>
              <a:t>ocurran</a:t>
            </a:r>
            <a:r>
              <a:rPr sz="1600" spc="5" dirty="0"/>
              <a:t> </a:t>
            </a:r>
            <a:r>
              <a:rPr sz="1600" spc="-5" dirty="0"/>
              <a:t>en</a:t>
            </a:r>
            <a:r>
              <a:rPr sz="1600" spc="5" dirty="0"/>
              <a:t> </a:t>
            </a:r>
            <a:r>
              <a:rPr sz="1600" spc="-5" dirty="0"/>
              <a:t>su</a:t>
            </a:r>
            <a:r>
              <a:rPr sz="1600" spc="-9" dirty="0"/>
              <a:t> </a:t>
            </a:r>
            <a:r>
              <a:rPr sz="1600" spc="-5" dirty="0"/>
              <a:t>delegación</a:t>
            </a:r>
            <a:r>
              <a:rPr sz="1600" spc="5" dirty="0"/>
              <a:t> </a:t>
            </a:r>
            <a:r>
              <a:rPr sz="1600" dirty="0"/>
              <a:t>o comunidad: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720" y="1714494"/>
            <a:ext cx="3110230" cy="2731168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7470" indent="-306698">
              <a:spcBef>
                <a:spcPts val="89"/>
              </a:spcBef>
              <a:buFont typeface="Arial MT"/>
              <a:buChar char="•"/>
              <a:tabLst>
                <a:tab pos="317470" algn="l"/>
                <a:tab pos="318037" algn="l"/>
              </a:tabLst>
            </a:pPr>
            <a:r>
              <a:rPr i="1" spc="-5" dirty="0">
                <a:latin typeface="Arial"/>
                <a:cs typeface="Arial"/>
              </a:rPr>
              <a:t>Falta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de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servicios públicos.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Arial"/>
              <a:cs typeface="Arial"/>
            </a:endParaRPr>
          </a:p>
          <a:p>
            <a:pPr>
              <a:spcBef>
                <a:spcPts val="9"/>
              </a:spcBef>
              <a:buFont typeface="Arial MT"/>
              <a:buChar char="•"/>
            </a:pPr>
            <a:endParaRPr sz="1500">
              <a:latin typeface="Arial"/>
              <a:cs typeface="Arial"/>
            </a:endParaRPr>
          </a:p>
          <a:p>
            <a:pPr marL="317470" marR="4535" indent="-306698">
              <a:lnSpc>
                <a:spcPct val="70000"/>
              </a:lnSpc>
              <a:buFont typeface="Arial MT"/>
              <a:buChar char="•"/>
              <a:tabLst>
                <a:tab pos="317470" algn="l"/>
                <a:tab pos="318037" algn="l"/>
              </a:tabLst>
            </a:pPr>
            <a:r>
              <a:rPr i="1" spc="-5" dirty="0">
                <a:latin typeface="Arial"/>
                <a:cs typeface="Arial"/>
              </a:rPr>
              <a:t>Deficiencia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de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los servicios </a:t>
            </a:r>
            <a:r>
              <a:rPr i="1" spc="-432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públicos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Arial"/>
              <a:cs typeface="Arial"/>
            </a:endParaRPr>
          </a:p>
          <a:p>
            <a:pPr marL="317470" indent="-306698">
              <a:spcBef>
                <a:spcPts val="1227"/>
              </a:spcBef>
              <a:buFont typeface="Arial MT"/>
              <a:buChar char="•"/>
              <a:tabLst>
                <a:tab pos="317470" algn="l"/>
                <a:tab pos="318037" algn="l"/>
              </a:tabLst>
            </a:pPr>
            <a:r>
              <a:rPr i="1" spc="-5" dirty="0">
                <a:latin typeface="Arial"/>
                <a:cs typeface="Arial"/>
              </a:rPr>
              <a:t>Problemas de</a:t>
            </a:r>
            <a:r>
              <a:rPr i="1" spc="-13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inseguridad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Arial"/>
              <a:cs typeface="Arial"/>
            </a:endParaRPr>
          </a:p>
          <a:p>
            <a:pPr marL="317470" indent="-306698">
              <a:lnSpc>
                <a:spcPts val="1638"/>
              </a:lnSpc>
              <a:spcBef>
                <a:spcPts val="1223"/>
              </a:spcBef>
              <a:buFont typeface="Arial MT"/>
              <a:buChar char="•"/>
              <a:tabLst>
                <a:tab pos="317470" algn="l"/>
                <a:tab pos="318037" algn="l"/>
              </a:tabLst>
            </a:pPr>
            <a:r>
              <a:rPr i="1" spc="-5" dirty="0">
                <a:latin typeface="Arial"/>
                <a:cs typeface="Arial"/>
              </a:rPr>
              <a:t>Desastres</a:t>
            </a:r>
            <a:r>
              <a:rPr i="1" spc="-9" dirty="0">
                <a:latin typeface="Arial"/>
                <a:cs typeface="Arial"/>
              </a:rPr>
              <a:t> por fenómenos</a:t>
            </a:r>
            <a:endParaRPr>
              <a:latin typeface="Arial"/>
              <a:cs typeface="Arial"/>
            </a:endParaRPr>
          </a:p>
          <a:p>
            <a:pPr marL="317470">
              <a:lnSpc>
                <a:spcPts val="1638"/>
              </a:lnSpc>
            </a:pPr>
            <a:r>
              <a:rPr i="1" spc="-5" dirty="0">
                <a:latin typeface="Arial"/>
                <a:cs typeface="Arial"/>
              </a:rPr>
              <a:t>meteorológicos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9124" y="1714494"/>
            <a:ext cx="4111624" cy="2426982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7470" indent="-306132" algn="just">
              <a:lnSpc>
                <a:spcPts val="1638"/>
              </a:lnSpc>
              <a:spcBef>
                <a:spcPts val="89"/>
              </a:spcBef>
              <a:buFont typeface="Arial MT"/>
              <a:buChar char="•"/>
              <a:tabLst>
                <a:tab pos="316903" algn="l"/>
                <a:tab pos="317470" algn="l"/>
              </a:tabLst>
            </a:pPr>
            <a:r>
              <a:rPr i="1" spc="-5" dirty="0">
                <a:latin typeface="Arial"/>
                <a:cs typeface="Arial"/>
              </a:rPr>
              <a:t>Solicitud para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el</a:t>
            </a:r>
            <a:r>
              <a:rPr i="1" spc="-9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cierre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de</a:t>
            </a:r>
            <a:r>
              <a:rPr i="1" spc="-9" dirty="0">
                <a:latin typeface="Arial"/>
                <a:cs typeface="Arial"/>
              </a:rPr>
              <a:t> </a:t>
            </a:r>
            <a:r>
              <a:rPr i="1" dirty="0" err="1">
                <a:latin typeface="Arial"/>
                <a:cs typeface="Arial"/>
              </a:rPr>
              <a:t>vías</a:t>
            </a:r>
            <a:r>
              <a:rPr i="1" spc="-9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de</a:t>
            </a:r>
            <a:r>
              <a:rPr lang="es-MX" i="1" spc="-5" dirty="0">
                <a:latin typeface="Arial"/>
                <a:cs typeface="Arial"/>
              </a:rPr>
              <a:t> </a:t>
            </a:r>
            <a:r>
              <a:rPr i="1" spc="-5" dirty="0" err="1">
                <a:latin typeface="Arial"/>
                <a:cs typeface="Arial"/>
              </a:rPr>
              <a:t>comunicación</a:t>
            </a:r>
            <a:r>
              <a:rPr i="1"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spcBef>
                <a:spcPts val="18"/>
              </a:spcBef>
            </a:pPr>
            <a:endParaRPr sz="1800" dirty="0">
              <a:latin typeface="Arial"/>
              <a:cs typeface="Arial"/>
            </a:endParaRPr>
          </a:p>
          <a:p>
            <a:pPr marL="317470" marR="877010" indent="-306132" algn="just">
              <a:lnSpc>
                <a:spcPct val="70000"/>
              </a:lnSpc>
              <a:buFont typeface="Arial MT"/>
              <a:buChar char="•"/>
              <a:tabLst>
                <a:tab pos="316903" algn="l"/>
                <a:tab pos="317470" algn="l"/>
              </a:tabLst>
            </a:pPr>
            <a:r>
              <a:rPr i="1" spc="-5" dirty="0" err="1">
                <a:latin typeface="Arial"/>
                <a:cs typeface="Arial"/>
              </a:rPr>
              <a:t>Solicitud</a:t>
            </a:r>
            <a:r>
              <a:rPr lang="es-MX" i="1" spc="-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de</a:t>
            </a:r>
            <a:r>
              <a:rPr lang="es-MX" i="1" spc="-5" dirty="0">
                <a:latin typeface="Arial"/>
                <a:cs typeface="Arial"/>
              </a:rPr>
              <a:t> </a:t>
            </a:r>
            <a:r>
              <a:rPr i="1" spc="-5" dirty="0" err="1">
                <a:latin typeface="Arial"/>
                <a:cs typeface="Arial"/>
              </a:rPr>
              <a:t>inhumación</a:t>
            </a:r>
            <a:r>
              <a:rPr lang="es-MX" i="1" spc="-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</a:t>
            </a:r>
            <a:r>
              <a:rPr lang="es-MX" i="1" spc="-5" dirty="0">
                <a:latin typeface="Arial"/>
                <a:cs typeface="Arial"/>
              </a:rPr>
              <a:t> </a:t>
            </a:r>
            <a:r>
              <a:rPr i="1" spc="-5" dirty="0" err="1">
                <a:latin typeface="Arial"/>
                <a:cs typeface="Arial"/>
              </a:rPr>
              <a:t>exhumación</a:t>
            </a:r>
            <a:endParaRPr dirty="0">
              <a:latin typeface="Arial"/>
              <a:cs typeface="Arial"/>
            </a:endParaRPr>
          </a:p>
          <a:p>
            <a:pPr marL="317470" indent="-306132" algn="just">
              <a:lnSpc>
                <a:spcPts val="1638"/>
              </a:lnSpc>
              <a:spcBef>
                <a:spcPts val="1544"/>
              </a:spcBef>
              <a:buFont typeface="Arial MT"/>
              <a:buChar char="•"/>
              <a:tabLst>
                <a:tab pos="316903" algn="l"/>
                <a:tab pos="317470" algn="l"/>
              </a:tabLst>
            </a:pPr>
            <a:r>
              <a:rPr i="1" spc="-5" dirty="0">
                <a:latin typeface="Arial"/>
                <a:cs typeface="Arial"/>
              </a:rPr>
              <a:t>Solicitud de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cualquier</a:t>
            </a:r>
            <a:r>
              <a:rPr i="1" spc="13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acto</a:t>
            </a:r>
            <a:r>
              <a:rPr i="1" spc="-13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</a:t>
            </a:r>
            <a:endParaRPr dirty="0">
              <a:latin typeface="Arial"/>
              <a:cs typeface="Arial"/>
            </a:endParaRPr>
          </a:p>
          <a:p>
            <a:pPr marL="317470" marR="4535" algn="just">
              <a:lnSpc>
                <a:spcPct val="70000"/>
              </a:lnSpc>
              <a:spcBef>
                <a:spcPts val="290"/>
              </a:spcBef>
            </a:pPr>
            <a:r>
              <a:rPr i="1" spc="-5" dirty="0">
                <a:latin typeface="Arial"/>
                <a:cs typeface="Arial"/>
              </a:rPr>
              <a:t>documento</a:t>
            </a:r>
            <a:r>
              <a:rPr i="1" spc="13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en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el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que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tenga</a:t>
            </a:r>
            <a:r>
              <a:rPr i="1" spc="-13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duda el </a:t>
            </a:r>
            <a:r>
              <a:rPr i="1" spc="-432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Ayudante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si es o</a:t>
            </a:r>
            <a:r>
              <a:rPr i="1" spc="-9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no</a:t>
            </a:r>
            <a:r>
              <a:rPr i="1" spc="-13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su atribución.</a:t>
            </a:r>
            <a:endParaRPr dirty="0">
              <a:latin typeface="Arial"/>
              <a:cs typeface="Arial"/>
            </a:endParaRPr>
          </a:p>
          <a:p>
            <a:pPr marL="317470" indent="-306132" algn="just">
              <a:lnSpc>
                <a:spcPts val="1638"/>
              </a:lnSpc>
              <a:spcBef>
                <a:spcPts val="1540"/>
              </a:spcBef>
              <a:buFont typeface="Arial MT"/>
              <a:buChar char="•"/>
              <a:tabLst>
                <a:tab pos="316903" algn="l"/>
                <a:tab pos="317470" algn="l"/>
              </a:tabLst>
            </a:pPr>
            <a:r>
              <a:rPr i="1" spc="-5" dirty="0">
                <a:latin typeface="Arial"/>
                <a:cs typeface="Arial"/>
              </a:rPr>
              <a:t>Solicitud de permiso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para</a:t>
            </a:r>
            <a:r>
              <a:rPr i="1" spc="-9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evento</a:t>
            </a:r>
            <a:endParaRPr dirty="0">
              <a:latin typeface="Arial"/>
              <a:cs typeface="Arial"/>
            </a:endParaRPr>
          </a:p>
          <a:p>
            <a:pPr marL="317470" algn="just">
              <a:lnSpc>
                <a:spcPts val="1638"/>
              </a:lnSpc>
            </a:pPr>
            <a:r>
              <a:rPr i="1" spc="-5" dirty="0">
                <a:latin typeface="Arial"/>
                <a:cs typeface="Arial"/>
              </a:rPr>
              <a:t>social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o</a:t>
            </a:r>
            <a:r>
              <a:rPr i="1" spc="-27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comercio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4370" y="928676"/>
            <a:ext cx="8341995" cy="566019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 marR="4535">
              <a:spcBef>
                <a:spcPts val="94"/>
              </a:spcBef>
            </a:pPr>
            <a:r>
              <a:rPr lang="es-MX" sz="1800" b="0" dirty="0">
                <a:latin typeface="Arial MT"/>
                <a:cs typeface="Arial MT"/>
              </a:rPr>
              <a:t>IV. </a:t>
            </a:r>
            <a:r>
              <a:rPr sz="1800" b="0" dirty="0" err="1">
                <a:latin typeface="Arial MT"/>
                <a:cs typeface="Arial MT"/>
              </a:rPr>
              <a:t>Auxiliar</a:t>
            </a:r>
            <a:r>
              <a:rPr sz="1800" b="0" spc="27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al</a:t>
            </a:r>
            <a:r>
              <a:rPr sz="1800" b="0" spc="22" dirty="0">
                <a:latin typeface="Arial MT"/>
                <a:cs typeface="Arial MT"/>
              </a:rPr>
              <a:t> </a:t>
            </a:r>
            <a:r>
              <a:rPr lang="es-MX" sz="1800" b="0" spc="-5" dirty="0">
                <a:latin typeface="Arial MT"/>
                <a:cs typeface="Arial MT"/>
              </a:rPr>
              <a:t>S</a:t>
            </a:r>
            <a:r>
              <a:rPr sz="1800" b="0" spc="-5" dirty="0" err="1">
                <a:latin typeface="Arial MT"/>
                <a:cs typeface="Arial MT"/>
              </a:rPr>
              <a:t>ecretario</a:t>
            </a:r>
            <a:r>
              <a:rPr sz="1800" b="0" spc="22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del</a:t>
            </a:r>
            <a:r>
              <a:rPr sz="1800" b="0" spc="18" dirty="0">
                <a:latin typeface="Arial MT"/>
                <a:cs typeface="Arial MT"/>
              </a:rPr>
              <a:t> </a:t>
            </a:r>
            <a:r>
              <a:rPr sz="1800" b="0" spc="-5" dirty="0">
                <a:latin typeface="Arial MT"/>
                <a:cs typeface="Arial MT"/>
              </a:rPr>
              <a:t>Ayuntamiento</a:t>
            </a:r>
            <a:r>
              <a:rPr sz="1800" b="0" spc="18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con</a:t>
            </a:r>
            <a:r>
              <a:rPr sz="1800" b="0" spc="22" dirty="0">
                <a:latin typeface="Arial MT"/>
                <a:cs typeface="Arial MT"/>
              </a:rPr>
              <a:t> </a:t>
            </a:r>
            <a:r>
              <a:rPr sz="1800" b="0" spc="-5" dirty="0">
                <a:latin typeface="Arial MT"/>
                <a:cs typeface="Arial MT"/>
              </a:rPr>
              <a:t>la</a:t>
            </a:r>
            <a:r>
              <a:rPr sz="1800" b="0" spc="22" dirty="0">
                <a:latin typeface="Arial MT"/>
                <a:cs typeface="Arial MT"/>
              </a:rPr>
              <a:t> </a:t>
            </a:r>
            <a:r>
              <a:rPr sz="1800" b="0" spc="-5" dirty="0">
                <a:latin typeface="Arial MT"/>
                <a:cs typeface="Arial MT"/>
              </a:rPr>
              <a:t>información</a:t>
            </a:r>
            <a:r>
              <a:rPr sz="1800" b="0" spc="22" dirty="0">
                <a:latin typeface="Arial MT"/>
                <a:cs typeface="Arial MT"/>
              </a:rPr>
              <a:t> </a:t>
            </a:r>
            <a:r>
              <a:rPr sz="1800" b="0" spc="-5" dirty="0">
                <a:latin typeface="Arial MT"/>
                <a:cs typeface="Arial MT"/>
              </a:rPr>
              <a:t>que</a:t>
            </a:r>
            <a:r>
              <a:rPr sz="1800" b="0" spc="32" dirty="0">
                <a:latin typeface="Arial MT"/>
                <a:cs typeface="Arial MT"/>
              </a:rPr>
              <a:t> </a:t>
            </a:r>
            <a:r>
              <a:rPr sz="1800" b="0" spc="-5" dirty="0">
                <a:latin typeface="Arial MT"/>
                <a:cs typeface="Arial MT"/>
              </a:rPr>
              <a:t>se</a:t>
            </a:r>
            <a:r>
              <a:rPr sz="1800" b="0" spc="22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requiera </a:t>
            </a:r>
            <a:r>
              <a:rPr sz="1800" b="0" spc="-482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para</a:t>
            </a:r>
            <a:r>
              <a:rPr sz="1800" b="0" spc="-27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expedir</a:t>
            </a:r>
            <a:r>
              <a:rPr sz="1800" b="0" spc="-9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certificaciones: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910" y="2214560"/>
            <a:ext cx="1588135" cy="473114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R="4535" algn="r">
              <a:lnSpc>
                <a:spcPts val="1830"/>
              </a:lnSpc>
              <a:spcBef>
                <a:spcPts val="89"/>
              </a:spcBef>
            </a:pPr>
            <a:r>
              <a:rPr b="1" spc="-5" dirty="0">
                <a:latin typeface="Arial"/>
                <a:cs typeface="Arial"/>
              </a:rPr>
              <a:t>Constancia</a:t>
            </a:r>
            <a:r>
              <a:rPr b="1" spc="-62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endParaRPr>
              <a:latin typeface="Arial"/>
              <a:cs typeface="Arial"/>
            </a:endParaRPr>
          </a:p>
          <a:p>
            <a:pPr marR="9638" algn="r">
              <a:lnSpc>
                <a:spcPts val="1830"/>
              </a:lnSpc>
            </a:pPr>
            <a:r>
              <a:rPr b="1" spc="-5" dirty="0">
                <a:latin typeface="Arial"/>
                <a:cs typeface="Arial"/>
              </a:rPr>
              <a:t>Residencia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786" y="3000378"/>
            <a:ext cx="1612265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7470" indent="-306132">
              <a:spcBef>
                <a:spcPts val="89"/>
              </a:spcBef>
              <a:buChar char="•"/>
              <a:tabLst>
                <a:tab pos="316903" algn="l"/>
                <a:tab pos="317470" algn="l"/>
              </a:tabLst>
            </a:pPr>
            <a:r>
              <a:rPr spc="-5" dirty="0">
                <a:latin typeface="Arial MT"/>
                <a:cs typeface="Arial MT"/>
              </a:rPr>
              <a:t>Si</a:t>
            </a:r>
            <a:r>
              <a:rPr spc="-3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lo</a:t>
            </a:r>
            <a:r>
              <a:rPr spc="-3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conoce</a:t>
            </a:r>
            <a:endParaRPr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5786" y="3429006"/>
            <a:ext cx="1292860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7470" indent="-306132">
              <a:spcBef>
                <a:spcPts val="89"/>
              </a:spcBef>
              <a:buChar char="•"/>
              <a:tabLst>
                <a:tab pos="316903" algn="l"/>
                <a:tab pos="317470" algn="l"/>
              </a:tabLst>
            </a:pPr>
            <a:r>
              <a:rPr spc="-5" dirty="0">
                <a:latin typeface="Arial MT"/>
                <a:cs typeface="Arial MT"/>
              </a:rPr>
              <a:t>D</a:t>
            </a:r>
            <a:r>
              <a:rPr spc="-13" dirty="0">
                <a:latin typeface="Arial MT"/>
                <a:cs typeface="Arial MT"/>
              </a:rPr>
              <a:t>o</a:t>
            </a:r>
            <a:r>
              <a:rPr spc="-5" dirty="0">
                <a:latin typeface="Arial MT"/>
                <a:cs typeface="Arial MT"/>
              </a:rPr>
              <a:t>mic</a:t>
            </a:r>
            <a:r>
              <a:rPr spc="-13" dirty="0">
                <a:latin typeface="Arial MT"/>
                <a:cs typeface="Arial MT"/>
              </a:rPr>
              <a:t>i</a:t>
            </a:r>
            <a:r>
              <a:rPr spc="-5" dirty="0">
                <a:latin typeface="Arial MT"/>
                <a:cs typeface="Arial MT"/>
              </a:rPr>
              <a:t>l</a:t>
            </a:r>
            <a:r>
              <a:rPr spc="-13" dirty="0">
                <a:latin typeface="Arial MT"/>
                <a:cs typeface="Arial MT"/>
              </a:rPr>
              <a:t>i</a:t>
            </a:r>
            <a:r>
              <a:rPr spc="-5" dirty="0">
                <a:latin typeface="Arial MT"/>
                <a:cs typeface="Arial MT"/>
              </a:rPr>
              <a:t>o</a:t>
            </a:r>
            <a:endParaRPr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786" y="3857634"/>
            <a:ext cx="3599354" cy="475516"/>
          </a:xfrm>
          <a:prstGeom prst="rect">
            <a:avLst/>
          </a:prstGeom>
        </p:spPr>
        <p:txBody>
          <a:bodyPr vert="horz" wrap="square" lIns="0" tIns="39117" rIns="0" bIns="0" rtlCol="0">
            <a:spAutoFit/>
          </a:bodyPr>
          <a:lstStyle/>
          <a:p>
            <a:pPr marL="317470" marR="4535" indent="-306132">
              <a:lnSpc>
                <a:spcPts val="1731"/>
              </a:lnSpc>
              <a:spcBef>
                <a:spcPts val="308"/>
              </a:spcBef>
              <a:buChar char="•"/>
              <a:tabLst>
                <a:tab pos="316903" algn="l"/>
                <a:tab pos="317470" algn="l"/>
              </a:tabLst>
            </a:pPr>
            <a:r>
              <a:rPr spc="-5" dirty="0">
                <a:latin typeface="Arial MT"/>
                <a:cs typeface="Arial MT"/>
              </a:rPr>
              <a:t>Cuanto</a:t>
            </a:r>
            <a:r>
              <a:rPr spc="-54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tiempo </a:t>
            </a:r>
            <a:r>
              <a:rPr spc="-432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lleva</a:t>
            </a:r>
            <a:r>
              <a:rPr spc="-18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viviendo</a:t>
            </a:r>
            <a:r>
              <a:rPr lang="es-MX" spc="-5" dirty="0">
                <a:latin typeface="Arial MT"/>
                <a:cs typeface="Arial MT"/>
              </a:rPr>
              <a:t> el interesado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9388" y="2285998"/>
            <a:ext cx="1588135" cy="750112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ctr">
              <a:spcBef>
                <a:spcPts val="89"/>
              </a:spcBef>
            </a:pPr>
            <a:r>
              <a:rPr b="1" spc="-5" dirty="0">
                <a:latin typeface="Arial"/>
                <a:cs typeface="Arial"/>
              </a:rPr>
              <a:t>Constancia</a:t>
            </a:r>
            <a:r>
              <a:rPr b="1" spc="-49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 </a:t>
            </a:r>
            <a:r>
              <a:rPr b="1" spc="-432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ocupación 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comercial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6578" y="3286130"/>
            <a:ext cx="2071702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 marR="4535">
              <a:spcBef>
                <a:spcPts val="89"/>
              </a:spcBef>
              <a:buSzPct val="94444"/>
              <a:buChar char="•"/>
              <a:tabLst>
                <a:tab pos="83903" algn="l"/>
              </a:tabLst>
            </a:pPr>
            <a:r>
              <a:rPr dirty="0">
                <a:latin typeface="Arial MT"/>
                <a:cs typeface="Arial MT"/>
              </a:rPr>
              <a:t>Que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tipo</a:t>
            </a:r>
            <a:r>
              <a:rPr spc="-32" dirty="0">
                <a:latin typeface="Arial MT"/>
                <a:cs typeface="Arial MT"/>
              </a:rPr>
              <a:t> </a:t>
            </a:r>
            <a:r>
              <a:rPr spc="-9" dirty="0">
                <a:latin typeface="Arial MT"/>
                <a:cs typeface="Arial MT"/>
              </a:rPr>
              <a:t>de </a:t>
            </a:r>
            <a:r>
              <a:rPr spc="-44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comercio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6578" y="3714758"/>
            <a:ext cx="852805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83336" indent="-72565">
              <a:spcBef>
                <a:spcPts val="89"/>
              </a:spcBef>
              <a:buSzPct val="94444"/>
              <a:buChar char="•"/>
              <a:tabLst>
                <a:tab pos="83903" algn="l"/>
              </a:tabLst>
            </a:pPr>
            <a:r>
              <a:rPr dirty="0">
                <a:latin typeface="Arial MT"/>
                <a:cs typeface="Arial MT"/>
              </a:rPr>
              <a:t>H</a:t>
            </a:r>
            <a:r>
              <a:rPr spc="-13" dirty="0">
                <a:latin typeface="Arial MT"/>
                <a:cs typeface="Arial MT"/>
              </a:rPr>
              <a:t>o</a:t>
            </a:r>
            <a:r>
              <a:rPr dirty="0">
                <a:latin typeface="Arial MT"/>
                <a:cs typeface="Arial MT"/>
              </a:rPr>
              <a:t>r</a:t>
            </a:r>
            <a:r>
              <a:rPr spc="-9" dirty="0">
                <a:latin typeface="Arial MT"/>
                <a:cs typeface="Arial MT"/>
              </a:rPr>
              <a:t>a</a:t>
            </a:r>
            <a:r>
              <a:rPr dirty="0">
                <a:latin typeface="Arial MT"/>
                <a:cs typeface="Arial MT"/>
              </a:rPr>
              <a:t>rio</a:t>
            </a:r>
            <a:endParaRPr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28860" y="1714494"/>
            <a:ext cx="4380865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>
              <a:spcBef>
                <a:spcPts val="89"/>
              </a:spcBef>
            </a:pPr>
            <a:r>
              <a:rPr b="1" spc="-5" dirty="0">
                <a:latin typeface="Arial"/>
                <a:cs typeface="Arial"/>
              </a:rPr>
              <a:t>Dependiendo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del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documento</a:t>
            </a:r>
            <a:r>
              <a:rPr b="1" spc="9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certificar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43240" y="2071684"/>
            <a:ext cx="2905760" cy="505301"/>
            <a:chOff x="3119120" y="2840227"/>
            <a:chExt cx="2905760" cy="67373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3131820" y="2852927"/>
              <a:ext cx="2880360" cy="648335"/>
            </a:xfrm>
            <a:custGeom>
              <a:avLst/>
              <a:gdLst/>
              <a:ahLst/>
              <a:cxnLst/>
              <a:rect l="l" t="t" r="r" b="b"/>
              <a:pathLst>
                <a:path w="2880360" h="648335">
                  <a:moveTo>
                    <a:pt x="1440180" y="0"/>
                  </a:moveTo>
                  <a:lnTo>
                    <a:pt x="1308608" y="162051"/>
                  </a:lnTo>
                  <a:lnTo>
                    <a:pt x="1359154" y="162051"/>
                  </a:lnTo>
                  <a:lnTo>
                    <a:pt x="1359154" y="435483"/>
                  </a:lnTo>
                  <a:lnTo>
                    <a:pt x="162052" y="435483"/>
                  </a:lnTo>
                  <a:lnTo>
                    <a:pt x="162052" y="385063"/>
                  </a:lnTo>
                  <a:lnTo>
                    <a:pt x="0" y="516509"/>
                  </a:lnTo>
                  <a:lnTo>
                    <a:pt x="162052" y="648081"/>
                  </a:lnTo>
                  <a:lnTo>
                    <a:pt x="162052" y="597535"/>
                  </a:lnTo>
                  <a:lnTo>
                    <a:pt x="2718308" y="597535"/>
                  </a:lnTo>
                  <a:lnTo>
                    <a:pt x="2718308" y="648081"/>
                  </a:lnTo>
                  <a:lnTo>
                    <a:pt x="2880360" y="516509"/>
                  </a:lnTo>
                  <a:lnTo>
                    <a:pt x="2718308" y="385063"/>
                  </a:lnTo>
                  <a:lnTo>
                    <a:pt x="2718308" y="435483"/>
                  </a:lnTo>
                  <a:lnTo>
                    <a:pt x="1521206" y="435483"/>
                  </a:lnTo>
                  <a:lnTo>
                    <a:pt x="1521206" y="162051"/>
                  </a:lnTo>
                  <a:lnTo>
                    <a:pt x="1571752" y="162051"/>
                  </a:lnTo>
                  <a:lnTo>
                    <a:pt x="14401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1820" y="2852927"/>
              <a:ext cx="2880360" cy="648335"/>
            </a:xfrm>
            <a:custGeom>
              <a:avLst/>
              <a:gdLst/>
              <a:ahLst/>
              <a:cxnLst/>
              <a:rect l="l" t="t" r="r" b="b"/>
              <a:pathLst>
                <a:path w="2880360" h="648335">
                  <a:moveTo>
                    <a:pt x="0" y="516509"/>
                  </a:moveTo>
                  <a:lnTo>
                    <a:pt x="162052" y="385063"/>
                  </a:lnTo>
                  <a:lnTo>
                    <a:pt x="162052" y="435483"/>
                  </a:lnTo>
                  <a:lnTo>
                    <a:pt x="1359154" y="435483"/>
                  </a:lnTo>
                  <a:lnTo>
                    <a:pt x="1359154" y="162051"/>
                  </a:lnTo>
                  <a:lnTo>
                    <a:pt x="1308608" y="162051"/>
                  </a:lnTo>
                  <a:lnTo>
                    <a:pt x="1440180" y="0"/>
                  </a:lnTo>
                  <a:lnTo>
                    <a:pt x="1571752" y="162051"/>
                  </a:lnTo>
                  <a:lnTo>
                    <a:pt x="1521206" y="162051"/>
                  </a:lnTo>
                  <a:lnTo>
                    <a:pt x="1521206" y="435483"/>
                  </a:lnTo>
                  <a:lnTo>
                    <a:pt x="2718308" y="435483"/>
                  </a:lnTo>
                  <a:lnTo>
                    <a:pt x="2718308" y="385063"/>
                  </a:lnTo>
                  <a:lnTo>
                    <a:pt x="2880360" y="516509"/>
                  </a:lnTo>
                  <a:lnTo>
                    <a:pt x="2718308" y="648081"/>
                  </a:lnTo>
                  <a:lnTo>
                    <a:pt x="2718308" y="597535"/>
                  </a:lnTo>
                  <a:lnTo>
                    <a:pt x="162052" y="597535"/>
                  </a:lnTo>
                  <a:lnTo>
                    <a:pt x="162052" y="648081"/>
                  </a:lnTo>
                  <a:lnTo>
                    <a:pt x="0" y="516509"/>
                  </a:lnTo>
                  <a:close/>
                </a:path>
              </a:pathLst>
            </a:custGeom>
            <a:grpFill/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>
            <a:extLst>
              <a:ext uri="{FF2B5EF4-FFF2-40B4-BE49-F238E27FC236}">
                <a16:creationId xmlns:a16="http://schemas.microsoft.com/office/drawing/2014/main" id="{F3403A8B-006F-45BC-A347-54C6DF0796F6}"/>
              </a:ext>
            </a:extLst>
          </p:cNvPr>
          <p:cNvSpPr txBox="1"/>
          <p:nvPr/>
        </p:nvSpPr>
        <p:spPr>
          <a:xfrm>
            <a:off x="2555776" y="3003798"/>
            <a:ext cx="608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Yautepec, Mor; mayo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38A856-013E-0C3D-AA9B-A845DA7E92AB}"/>
              </a:ext>
            </a:extLst>
          </p:cNvPr>
          <p:cNvSpPr txBox="1"/>
          <p:nvPr/>
        </p:nvSpPr>
        <p:spPr>
          <a:xfrm>
            <a:off x="107504" y="1059582"/>
            <a:ext cx="8424936" cy="29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8645"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</a:p>
          <a:p>
            <a:pPr marL="588645" algn="ctr">
              <a:lnSpc>
                <a:spcPct val="107000"/>
              </a:lnSpc>
              <a:spcAft>
                <a:spcPts val="800"/>
              </a:spcAft>
            </a:pPr>
            <a:endParaRPr lang="es-MX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88645"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Ofrecer las herramientas teóricas y legales acerca de las atribuciones legales que regulan las funciones de las autoridades auxiliares en los municipios de Morelos con la finalidad de sentar las bases de un correcto funcionamiento.</a:t>
            </a: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5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340024" y="1211982"/>
            <a:ext cx="6997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V. Informar anualmente al Ayuntamiento y a sus representados sobre la administración de los bienes y recursos que en su caso tengan encomendados y del estado que guardan los asuntos a su cargo.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931790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201" y="1132999"/>
            <a:ext cx="8267065" cy="595652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>
              <a:spcBef>
                <a:spcPts val="85"/>
              </a:spcBef>
            </a:pPr>
            <a:r>
              <a:rPr lang="es-MX" b="0" spc="-5" dirty="0">
                <a:latin typeface="Arial MT"/>
                <a:cs typeface="Arial MT"/>
              </a:rPr>
              <a:t>VI. </a:t>
            </a:r>
            <a:r>
              <a:rPr b="0" spc="-5" dirty="0" err="1">
                <a:latin typeface="Arial MT"/>
                <a:cs typeface="Arial MT"/>
              </a:rPr>
              <a:t>Actuar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como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conciliador</a:t>
            </a:r>
            <a:r>
              <a:rPr b="0" spc="129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en</a:t>
            </a:r>
            <a:r>
              <a:rPr b="0" spc="121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los</a:t>
            </a:r>
            <a:r>
              <a:rPr b="0" spc="129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conflictos</a:t>
            </a:r>
            <a:r>
              <a:rPr b="0" spc="134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que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-9" dirty="0">
                <a:latin typeface="Arial MT"/>
                <a:cs typeface="Arial MT"/>
              </a:rPr>
              <a:t>se</a:t>
            </a:r>
            <a:r>
              <a:rPr b="0" spc="121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le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presenten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por </a:t>
            </a:r>
            <a:r>
              <a:rPr b="0" spc="-531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los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habitantes</a:t>
            </a:r>
            <a:r>
              <a:rPr b="0" spc="9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del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municipio: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1" y="2150746"/>
            <a:ext cx="7463155" cy="2283353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7470" marR="6236" indent="-306132" algn="just">
              <a:lnSpc>
                <a:spcPct val="114999"/>
              </a:lnSpc>
              <a:spcBef>
                <a:spcPts val="89"/>
              </a:spcBef>
              <a:buSzPct val="177777"/>
              <a:buFont typeface="Wingdings"/>
              <a:buChar char=""/>
              <a:tabLst>
                <a:tab pos="418380" algn="l"/>
              </a:tabLst>
            </a:pPr>
            <a:r>
              <a:rPr spc="-5" dirty="0">
                <a:latin typeface="Arial MT"/>
                <a:cs typeface="Arial MT"/>
              </a:rPr>
              <a:t>Mediar</a:t>
            </a:r>
            <a:r>
              <a:rPr spc="44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en conflictos vecinales en los</a:t>
            </a:r>
            <a:r>
              <a:rPr spc="438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deberá prevalecer</a:t>
            </a:r>
            <a:r>
              <a:rPr spc="438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el interés 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de la</a:t>
            </a:r>
            <a:r>
              <a:rPr spc="9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colectividad.</a:t>
            </a:r>
            <a:endParaRPr>
              <a:latin typeface="Arial MT"/>
              <a:cs typeface="Arial MT"/>
            </a:endParaRPr>
          </a:p>
          <a:p>
            <a:pPr>
              <a:spcBef>
                <a:spcPts val="32"/>
              </a:spcBef>
              <a:buChar char=""/>
            </a:pPr>
            <a:endParaRPr sz="2300">
              <a:latin typeface="Arial MT"/>
              <a:cs typeface="Arial MT"/>
            </a:endParaRPr>
          </a:p>
          <a:p>
            <a:pPr marL="317470" marR="4535" indent="-306132" algn="just">
              <a:buFont typeface="Wingdings"/>
              <a:buChar char=""/>
              <a:tabLst>
                <a:tab pos="317470" algn="l"/>
              </a:tabLst>
            </a:pPr>
            <a:r>
              <a:rPr spc="-5" dirty="0">
                <a:latin typeface="Arial MT"/>
                <a:cs typeface="Arial MT"/>
              </a:rPr>
              <a:t>Promover</a:t>
            </a:r>
            <a:r>
              <a:rPr spc="432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la</a:t>
            </a:r>
            <a:r>
              <a:rPr spc="428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participación</a:t>
            </a:r>
            <a:r>
              <a:rPr spc="432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vecinal</a:t>
            </a:r>
            <a:r>
              <a:rPr spc="442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y</a:t>
            </a:r>
            <a:r>
              <a:rPr spc="424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comunal</a:t>
            </a:r>
            <a:r>
              <a:rPr spc="43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en</a:t>
            </a:r>
            <a:r>
              <a:rPr spc="43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tareas</a:t>
            </a:r>
            <a:r>
              <a:rPr spc="9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de</a:t>
            </a:r>
            <a:r>
              <a:rPr spc="432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interés </a:t>
            </a:r>
            <a:r>
              <a:rPr spc="-438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colectivo (limpieza, rehabilitación, campañas, programas, en apoyo a 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las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autoridades</a:t>
            </a:r>
            <a:r>
              <a:rPr spc="18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municipales</a:t>
            </a:r>
            <a:r>
              <a:rPr spc="36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estatales</a:t>
            </a:r>
            <a:r>
              <a:rPr dirty="0">
                <a:latin typeface="Arial MT"/>
                <a:cs typeface="Arial MT"/>
              </a:rPr>
              <a:t> y </a:t>
            </a:r>
            <a:r>
              <a:rPr spc="-5" dirty="0">
                <a:latin typeface="Arial MT"/>
                <a:cs typeface="Arial MT"/>
              </a:rPr>
              <a:t>federales.</a:t>
            </a:r>
            <a:endParaRPr>
              <a:latin typeface="Arial MT"/>
              <a:cs typeface="Arial MT"/>
            </a:endParaRPr>
          </a:p>
          <a:p>
            <a:pPr>
              <a:spcBef>
                <a:spcPts val="32"/>
              </a:spcBef>
              <a:buChar char=""/>
            </a:pPr>
            <a:endParaRPr sz="2400">
              <a:latin typeface="Arial MT"/>
              <a:cs typeface="Arial MT"/>
            </a:endParaRPr>
          </a:p>
          <a:p>
            <a:pPr marL="317470" marR="4535" indent="-306132" algn="just">
              <a:lnSpc>
                <a:spcPts val="1884"/>
              </a:lnSpc>
              <a:buFont typeface="Wingdings"/>
              <a:buChar char=""/>
              <a:tabLst>
                <a:tab pos="317470" algn="l"/>
              </a:tabLst>
            </a:pPr>
            <a:r>
              <a:rPr spc="-5" dirty="0">
                <a:latin typeface="Arial MT"/>
                <a:cs typeface="Arial MT"/>
              </a:rPr>
              <a:t>Diferencias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de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opinión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y/o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criterios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entre</a:t>
            </a:r>
            <a:r>
              <a:rPr dirty="0">
                <a:latin typeface="Arial MT"/>
                <a:cs typeface="Arial MT"/>
              </a:rPr>
              <a:t> los</a:t>
            </a:r>
            <a:r>
              <a:rPr spc="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avecindados</a:t>
            </a:r>
            <a:r>
              <a:rPr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de</a:t>
            </a:r>
            <a:r>
              <a:rPr dirty="0">
                <a:latin typeface="Arial MT"/>
                <a:cs typeface="Arial MT"/>
              </a:rPr>
              <a:t> sus </a:t>
            </a:r>
            <a:r>
              <a:rPr spc="-438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comunidades.</a:t>
            </a:r>
            <a:endParaRPr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048626"/>
            <a:ext cx="8410575" cy="595652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>
              <a:spcBef>
                <a:spcPts val="85"/>
              </a:spcBef>
            </a:pPr>
            <a:r>
              <a:rPr lang="es-MX" spc="-5" dirty="0"/>
              <a:t>VII. </a:t>
            </a:r>
            <a:r>
              <a:rPr spc="-5" dirty="0" err="1"/>
              <a:t>Auxiliar</a:t>
            </a:r>
            <a:r>
              <a:rPr dirty="0"/>
              <a:t> </a:t>
            </a:r>
            <a:r>
              <a:rPr spc="-5" dirty="0"/>
              <a:t>a </a:t>
            </a:r>
            <a:r>
              <a:rPr dirty="0"/>
              <a:t>las autoridades</a:t>
            </a:r>
            <a:r>
              <a:rPr spc="5" dirty="0"/>
              <a:t> </a:t>
            </a:r>
            <a:r>
              <a:rPr dirty="0"/>
              <a:t>federales,</a:t>
            </a:r>
            <a:r>
              <a:rPr spc="9" dirty="0"/>
              <a:t> </a:t>
            </a:r>
            <a:r>
              <a:rPr dirty="0"/>
              <a:t>estatales</a:t>
            </a:r>
            <a:r>
              <a:rPr spc="13" dirty="0"/>
              <a:t> </a:t>
            </a:r>
            <a:r>
              <a:rPr spc="-5" dirty="0"/>
              <a:t>y</a:t>
            </a:r>
            <a:r>
              <a:rPr spc="-22" dirty="0"/>
              <a:t> </a:t>
            </a:r>
            <a:r>
              <a:rPr dirty="0"/>
              <a:t>municipales</a:t>
            </a:r>
            <a:r>
              <a:rPr spc="5" dirty="0"/>
              <a:t> </a:t>
            </a:r>
            <a:r>
              <a:rPr spc="-5" dirty="0"/>
              <a:t>en </a:t>
            </a:r>
            <a:r>
              <a:rPr spc="-531" dirty="0"/>
              <a:t> </a:t>
            </a:r>
            <a:r>
              <a:rPr spc="-5" dirty="0"/>
              <a:t>el desempeño</a:t>
            </a:r>
            <a:r>
              <a:rPr spc="32" dirty="0"/>
              <a:t> </a:t>
            </a:r>
            <a:r>
              <a:rPr spc="-5" dirty="0"/>
              <a:t>de</a:t>
            </a:r>
            <a:r>
              <a:rPr spc="13" dirty="0"/>
              <a:t> </a:t>
            </a:r>
            <a:r>
              <a:rPr spc="-5" dirty="0"/>
              <a:t>sus</a:t>
            </a:r>
            <a:r>
              <a:rPr spc="5" dirty="0"/>
              <a:t> </a:t>
            </a:r>
            <a:r>
              <a:rPr spc="-5" dirty="0"/>
              <a:t>atribuciones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052" y="1733505"/>
            <a:ext cx="7626022" cy="1158489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317470" indent="-306132">
              <a:spcBef>
                <a:spcPts val="94"/>
              </a:spcBef>
              <a:buChar char="•"/>
              <a:tabLst>
                <a:tab pos="316903" algn="l"/>
                <a:tab pos="317470" algn="l"/>
              </a:tabLst>
            </a:pPr>
            <a:r>
              <a:rPr sz="1800" dirty="0">
                <a:latin typeface="Arial MT"/>
                <a:cs typeface="Arial MT"/>
              </a:rPr>
              <a:t>INEGI</a:t>
            </a:r>
            <a:r>
              <a:rPr lang="es-MX" sz="1800" spc="-49" dirty="0">
                <a:latin typeface="Arial MT"/>
                <a:cs typeface="Arial MT"/>
              </a:rPr>
              <a:t>, INE</a:t>
            </a:r>
          </a:p>
          <a:p>
            <a:pPr marL="317470" indent="-306132">
              <a:spcBef>
                <a:spcPts val="94"/>
              </a:spcBef>
              <a:buChar char="•"/>
              <a:tabLst>
                <a:tab pos="316903" algn="l"/>
                <a:tab pos="317470" algn="l"/>
              </a:tabLst>
            </a:pPr>
            <a:r>
              <a:rPr lang="es-MX" sz="1800" spc="-49" dirty="0">
                <a:latin typeface="Arial MT"/>
                <a:cs typeface="Arial MT"/>
              </a:rPr>
              <a:t>Programas Sociales: Bienestar, DIF</a:t>
            </a:r>
          </a:p>
          <a:p>
            <a:pPr marL="317470" indent="-306132">
              <a:spcBef>
                <a:spcPts val="94"/>
              </a:spcBef>
              <a:buChar char="•"/>
              <a:tabLst>
                <a:tab pos="316903" algn="l"/>
                <a:tab pos="317470" algn="l"/>
              </a:tabLst>
            </a:pPr>
            <a:r>
              <a:rPr lang="es-MX" sz="1800" spc="-49" dirty="0">
                <a:latin typeface="Arial MT"/>
                <a:cs typeface="Arial MT"/>
              </a:rPr>
              <a:t>Campañas de Salud</a:t>
            </a:r>
          </a:p>
          <a:p>
            <a:pPr marL="11338">
              <a:spcBef>
                <a:spcPts val="94"/>
              </a:spcBef>
              <a:tabLst>
                <a:tab pos="316903" algn="l"/>
                <a:tab pos="31747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0264" y="1704198"/>
            <a:ext cx="2797810" cy="255678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0772">
              <a:lnSpc>
                <a:spcPts val="1928"/>
              </a:lnSpc>
              <a:spcBef>
                <a:spcPts val="94"/>
              </a:spcBef>
              <a:tabLst>
                <a:tab pos="317470" algn="l"/>
                <a:tab pos="318037" algn="l"/>
                <a:tab pos="1200150" algn="l"/>
                <a:tab pos="1702433" algn="l"/>
              </a:tabLst>
            </a:pPr>
            <a:r>
              <a:rPr lang="es-MX" sz="1800" dirty="0">
                <a:latin typeface="Arial MT"/>
                <a:cs typeface="Arial MT"/>
              </a:rPr>
              <a:t> 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9629" y="1704198"/>
            <a:ext cx="2798445" cy="288003"/>
          </a:xfrm>
          <a:prstGeom prst="rect">
            <a:avLst/>
          </a:prstGeom>
        </p:spPr>
        <p:txBody>
          <a:bodyPr vert="horz" wrap="square" lIns="0" tIns="65762" rIns="0" bIns="0" rtlCol="0">
            <a:spAutoFit/>
          </a:bodyPr>
          <a:lstStyle/>
          <a:p>
            <a:pPr marL="317470" marR="7370" algn="just">
              <a:lnSpc>
                <a:spcPct val="80100"/>
              </a:lnSpc>
              <a:spcBef>
                <a:spcPts val="518"/>
              </a:spcBef>
              <a:tabLst>
                <a:tab pos="2029540" algn="l"/>
              </a:tabLst>
            </a:pP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1131590"/>
            <a:ext cx="8410575" cy="1472815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>
              <a:spcBef>
                <a:spcPts val="85"/>
              </a:spcBef>
            </a:pPr>
            <a:r>
              <a:rPr lang="es-MX" spc="-5" dirty="0"/>
              <a:t>VIII. Reportar a los cuerpos de seguridad pública, ministerio público o jueces cívicos de las conductas que requieran su intervención, y</a:t>
            </a:r>
            <a:br>
              <a:rPr lang="es-MX" spc="-5" dirty="0"/>
            </a:br>
            <a:br>
              <a:rPr lang="es-MX" spc="-5" dirty="0"/>
            </a:br>
            <a:r>
              <a:rPr lang="es-MX" spc="-5" dirty="0"/>
              <a:t>IX. Todas aquellas que la Ley Orgánica vigente, el presente Bando, los reglamentos y el propio H. Ayuntamiento determinen.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349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119F65-D609-1009-BB5E-8207FCBA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C591A6-3DB2-4E70-5C7D-3DFB25BC0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1563638"/>
            <a:ext cx="8410575" cy="1118872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ctr">
              <a:spcBef>
                <a:spcPts val="85"/>
              </a:spcBef>
            </a:pPr>
            <a:r>
              <a:rPr lang="es-MX" sz="2400" spc="-5" dirty="0"/>
              <a:t>ATRIBUCIONES DE LOS AYUDANTES</a:t>
            </a:r>
            <a:br>
              <a:rPr lang="es-MX" sz="2400" spc="-5" dirty="0"/>
            </a:br>
            <a:br>
              <a:rPr lang="es-MX" sz="2400" spc="-5" dirty="0"/>
            </a:br>
            <a:r>
              <a:rPr lang="es-MX" sz="2400" spc="-5" dirty="0"/>
              <a:t>Artículo 24. Reglamento</a:t>
            </a:r>
            <a:endParaRPr sz="2400" spc="-5" dirty="0"/>
          </a:p>
        </p:txBody>
      </p:sp>
    </p:spTree>
    <p:extLst>
      <p:ext uri="{BB962C8B-B14F-4D97-AF65-F5344CB8AC3E}">
        <p14:creationId xmlns:p14="http://schemas.microsoft.com/office/powerpoint/2010/main" val="344160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8A2005-02B2-CB07-CC8B-2CC44FB22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B8D7E8-3F00-7448-73DB-FE54DBDCCD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1563638"/>
            <a:ext cx="8410575" cy="1118872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ctr">
              <a:spcBef>
                <a:spcPts val="85"/>
              </a:spcBef>
            </a:pPr>
            <a:r>
              <a:rPr lang="es-MX" sz="2400" spc="-5" dirty="0"/>
              <a:t>ATRIBUCIONES DE LOS AYUDANTES</a:t>
            </a:r>
            <a:br>
              <a:rPr lang="es-MX" sz="2400" spc="-5" dirty="0"/>
            </a:br>
            <a:br>
              <a:rPr lang="es-MX" sz="2400" spc="-5" dirty="0"/>
            </a:br>
            <a:r>
              <a:rPr lang="es-MX" sz="2400" spc="-5" dirty="0"/>
              <a:t>Artículo 24. Reglamento</a:t>
            </a:r>
            <a:endParaRPr sz="2400" spc="-5" dirty="0"/>
          </a:p>
        </p:txBody>
      </p:sp>
    </p:spTree>
    <p:extLst>
      <p:ext uri="{BB962C8B-B14F-4D97-AF65-F5344CB8AC3E}">
        <p14:creationId xmlns:p14="http://schemas.microsoft.com/office/powerpoint/2010/main" val="172503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A26CFF-79CC-C717-3DE0-50D24B23A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26CB3E-625F-A95B-C10A-0A7922A548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712" y="987574"/>
            <a:ext cx="8410575" cy="3396418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l">
              <a:spcBef>
                <a:spcPts val="85"/>
              </a:spcBef>
            </a:pPr>
            <a:r>
              <a:rPr lang="es-ES" sz="2000" dirty="0"/>
              <a:t>I.- Representar organizadamente a su comunidad ante el Ayuntamiento y las autoridades correspondientes;</a:t>
            </a:r>
            <a:br>
              <a:rPr lang="es-ES" sz="2000" dirty="0"/>
            </a:br>
            <a:r>
              <a:rPr lang="es-ES" sz="2000" dirty="0"/>
              <a:t> </a:t>
            </a:r>
            <a:br>
              <a:rPr lang="es-ES" sz="2000" dirty="0"/>
            </a:br>
            <a:r>
              <a:rPr lang="es-ES" sz="2000" dirty="0"/>
              <a:t>II.- Contribuir al cumplimiento de los Planes y Programas del Ayuntamiento. 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III.- Impulsar la colaboración y participación de la comunidad en los Planes y Programas que el Ayuntamiento desarrolle.</a:t>
            </a:r>
            <a:br>
              <a:rPr lang="es-ES" sz="2000" dirty="0"/>
            </a:br>
            <a:r>
              <a:rPr lang="es-ES" sz="2000" dirty="0"/>
              <a:t> </a:t>
            </a:r>
            <a:br>
              <a:rPr lang="es-ES" sz="2000" dirty="0"/>
            </a:br>
            <a:r>
              <a:rPr lang="es-ES" sz="2000" dirty="0"/>
              <a:t>IV.- Proponer al Ayuntamiento alternativas de solución respecto de los problemas de sus comunidades.</a:t>
            </a:r>
            <a:endParaRPr sz="2400" spc="-5" dirty="0"/>
          </a:p>
        </p:txBody>
      </p:sp>
    </p:spTree>
    <p:extLst>
      <p:ext uri="{BB962C8B-B14F-4D97-AF65-F5344CB8AC3E}">
        <p14:creationId xmlns:p14="http://schemas.microsoft.com/office/powerpoint/2010/main" val="2689098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8D27AD-1B54-434D-3801-B7FC35C11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1AA11D-3CA4-C136-2BEE-007A46338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712" y="843558"/>
            <a:ext cx="8410575" cy="3888861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l">
              <a:spcBef>
                <a:spcPts val="85"/>
              </a:spcBef>
            </a:pPr>
            <a:r>
              <a:rPr lang="es-ES" sz="1800" dirty="0"/>
              <a:t>V.- Convocar a Asamblea General mensual ordinaria o extraordinaria cuando se requiera a la población de la comunidad, para informar a sus habitantes, de los proyectos en proceso y los realizados, así como de la situación financiera de la ayudantía. 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VI.- Presidir las asambleas de cualquier carácter con voto de calidad en caso de empate. 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VII.- Organizar y vigilar el adecuado funcionamiento de los servicios públicos que brinde el Ayuntamiento. 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VIII.- Designar para su funcionamiento interno de la ayudantía al Secretario y Tesorero, así como a los Vocales y Comités que sean necesarios integrar para el desarrollo integral de la comunidad.</a:t>
            </a:r>
            <a:endParaRPr sz="1800" spc="-5" dirty="0"/>
          </a:p>
        </p:txBody>
      </p:sp>
    </p:spTree>
    <p:extLst>
      <p:ext uri="{BB962C8B-B14F-4D97-AF65-F5344CB8AC3E}">
        <p14:creationId xmlns:p14="http://schemas.microsoft.com/office/powerpoint/2010/main" val="3970820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FC8750-4A82-1CB1-A52D-0AC68DB6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B24EBA-3B78-E72E-3B8A-3F789E5B0E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712" y="843558"/>
            <a:ext cx="8410575" cy="3704195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l">
              <a:spcBef>
                <a:spcPts val="85"/>
              </a:spcBef>
            </a:pPr>
            <a:r>
              <a:rPr lang="es-ES" sz="1600" dirty="0"/>
              <a:t>IX.- Cumplir y hacer cumplir, en el ámbito de su competencia, El Bando de Policía y Gobierno, los Reglamentos Municipales, las Circulares y disposiciones administrativas de observancia general que emita el Ayuntamiento, así como las Leyes del Estado y de la Federación;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X.- Promover la participación y colaboración de los habitantes y vecinos en todos los aspectos de beneficio social.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XI.- Visitar a los vecinos de las manzanas, calles y privadas para cerciorarse del correcto funcionamiento de los servicios públicos que presta el Ayuntamiento y en su caso dictar aquellas medidas que estime pertinentes para la mejor prestación de los mismos;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XII.- El Ayudante deberá informar mensualmente respecto del cumplimiento dado a los acuerdos tomados en las Asambleas y la respectiva resolución de estos;</a:t>
            </a:r>
            <a:endParaRPr sz="1800" spc="-5" dirty="0"/>
          </a:p>
        </p:txBody>
      </p:sp>
    </p:spTree>
    <p:extLst>
      <p:ext uri="{BB962C8B-B14F-4D97-AF65-F5344CB8AC3E}">
        <p14:creationId xmlns:p14="http://schemas.microsoft.com/office/powerpoint/2010/main" val="1316175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4E8E0D-6A64-09B7-AC4D-5BD046816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6682BE-7FE8-7FD9-057B-22E2DEC00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712" y="843558"/>
            <a:ext cx="8410575" cy="3457974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l">
              <a:spcBef>
                <a:spcPts val="85"/>
              </a:spcBef>
            </a:pPr>
            <a:r>
              <a:rPr lang="es-ES" sz="1600" dirty="0"/>
              <a:t>XIII.- Rendir, el día 1° de Febrero de cada año, en Asamblea General, un informe del estado que guarda la Ayudantía a su cargo y de las labores desarrolladas durante el año anterior: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XIV.- Solicitar el auxilio de la Policía Municipal, en caso de la alteración del orden Público;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XV.- Ejecutar los acuerdos del Ayuntamiento para mantener la seguridad, tranquilidad y moralidad pública;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 XVI.- Prestar a las autoridades legítimamente constituidas el auxilio que soliciten para el ejercicio de sus funciones,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XVII.- Vigilar el mantenimiento y conservación de los bienes de la comunidad;</a:t>
            </a:r>
            <a:endParaRPr sz="1800" spc="-5" dirty="0"/>
          </a:p>
        </p:txBody>
      </p:sp>
    </p:spTree>
    <p:extLst>
      <p:ext uri="{BB962C8B-B14F-4D97-AF65-F5344CB8AC3E}">
        <p14:creationId xmlns:p14="http://schemas.microsoft.com/office/powerpoint/2010/main" val="419473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84CB6-E665-403C-F2DD-865FBE8B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>
            <a:extLst>
              <a:ext uri="{FF2B5EF4-FFF2-40B4-BE49-F238E27FC236}">
                <a16:creationId xmlns:a16="http://schemas.microsoft.com/office/drawing/2014/main" id="{06599570-6E4C-7474-9273-317484D69F1C}"/>
              </a:ext>
            </a:extLst>
          </p:cNvPr>
          <p:cNvSpPr txBox="1"/>
          <p:nvPr/>
        </p:nvSpPr>
        <p:spPr>
          <a:xfrm>
            <a:off x="2555776" y="3003798"/>
            <a:ext cx="608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Yautepec, Mor; mayo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7D852A-58C6-F098-6D90-ED21F07123A5}"/>
              </a:ext>
            </a:extLst>
          </p:cNvPr>
          <p:cNvSpPr txBox="1"/>
          <p:nvPr/>
        </p:nvSpPr>
        <p:spPr>
          <a:xfrm>
            <a:off x="11069" y="1995686"/>
            <a:ext cx="842493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8645"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una Autoridad Auxiliar?</a:t>
            </a:r>
            <a:endParaRPr lang="es-MX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0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170AAF-9A22-BDEE-7C39-C7E0246A1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0B03D9-C6C2-63F0-2BE7-36C0794B03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712" y="843558"/>
            <a:ext cx="8410575" cy="3704195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38" marR="4535" algn="l">
              <a:spcBef>
                <a:spcPts val="85"/>
              </a:spcBef>
            </a:pPr>
            <a:r>
              <a:rPr lang="es-ES" sz="1600" dirty="0"/>
              <a:t>XVIII.- Atender las peticiones de la ciudadanía que le competan y turnarlas a la instancia correspondiente.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XIX.- Mantener informado al Ayuntamiento del desarrollo de la comunidad y de las novedades que ocurran;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XX.- Rescatar las tradiciones de sus comunidades y velar por la conservación de su entorno ecológico y; 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XXI.- Acordar en Asamblea General con su comunidad, las obras a realizar en la misma.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 XXII.- Todas las demás que les concedan las Leyes, Reglamentos y otras disposiciones de observancia general, así como los acuerdos del propio Ayuntamiento.</a:t>
            </a:r>
            <a:endParaRPr sz="1800" spc="-5" dirty="0"/>
          </a:p>
        </p:txBody>
      </p:sp>
    </p:spTree>
    <p:extLst>
      <p:ext uri="{BB962C8B-B14F-4D97-AF65-F5344CB8AC3E}">
        <p14:creationId xmlns:p14="http://schemas.microsoft.com/office/powerpoint/2010/main" val="234358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19672" y="1131590"/>
            <a:ext cx="6500858" cy="1673442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ctr">
              <a:lnSpc>
                <a:spcPct val="150000"/>
              </a:lnSpc>
              <a:spcBef>
                <a:spcPts val="89"/>
              </a:spcBef>
            </a:pPr>
            <a:r>
              <a:rPr lang="es-MX" sz="3600" b="1" dirty="0">
                <a:latin typeface="Arial"/>
                <a:cs typeface="Arial"/>
              </a:rPr>
              <a:t>Prohibiciones d</a:t>
            </a:r>
            <a:r>
              <a:rPr sz="3600" b="1" dirty="0">
                <a:latin typeface="Arial"/>
                <a:cs typeface="Arial"/>
              </a:rPr>
              <a:t>e las 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 err="1">
                <a:latin typeface="Arial"/>
                <a:cs typeface="Arial"/>
              </a:rPr>
              <a:t>Autoridades</a:t>
            </a:r>
            <a:r>
              <a:rPr sz="3600" b="1" spc="781" dirty="0">
                <a:latin typeface="Arial"/>
                <a:cs typeface="Arial"/>
              </a:rPr>
              <a:t> </a:t>
            </a:r>
            <a:r>
              <a:rPr sz="3600" b="1" spc="-5" dirty="0" err="1">
                <a:latin typeface="Arial"/>
                <a:cs typeface="Arial"/>
              </a:rPr>
              <a:t>Auxiliares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23728" y="321982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Art. 42. Bando de Policía y Gobierno de Yautepec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27584" y="915566"/>
            <a:ext cx="7344816" cy="459732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410821" marR="4535" indent="-400050" algn="just">
              <a:spcBef>
                <a:spcPts val="89"/>
              </a:spcBef>
              <a:buAutoNum type="romanUcPeriod"/>
            </a:pPr>
            <a:r>
              <a:rPr lang="es-MX" b="1" dirty="0">
                <a:latin typeface="Arial"/>
                <a:cs typeface="Arial"/>
              </a:rPr>
              <a:t>Efectuar ningún cobro por concepto de impuestos, derechos, productos, aprovechamientos u otros similares sin la autorización expresa en la Ley Orgánica.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r>
              <a:rPr lang="es-MX" b="1" dirty="0">
                <a:latin typeface="Arial"/>
                <a:cs typeface="Arial"/>
              </a:rPr>
              <a:t>Autorizar ningún tipo de licencia de construcción, alineamiento o para la apertura de cualquier establecimiento comercial o de servicio;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r>
              <a:rPr lang="es-MX" b="1" dirty="0">
                <a:latin typeface="Arial"/>
                <a:cs typeface="Arial"/>
              </a:rPr>
              <a:t>Mantener detenida a alguna persona sin el conocimiento de las autoridades municipales;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r>
              <a:rPr lang="es-MX" b="1" dirty="0">
                <a:latin typeface="Arial"/>
                <a:cs typeface="Arial"/>
              </a:rPr>
              <a:t>Poner en libertad a los detenidos en flagrancia o delito del fuero común o federal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r>
              <a:rPr lang="es-MX" b="1" dirty="0">
                <a:latin typeface="Arial"/>
                <a:cs typeface="Arial"/>
              </a:rPr>
              <a:t>Autorizar inhumaciones o exhumaciones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452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27584" y="915566"/>
            <a:ext cx="7344816" cy="3884304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VI. Autorizar espectáculos públicos</a:t>
            </a:r>
          </a:p>
          <a:p>
            <a:pPr marL="10771" marR="4535" algn="just">
              <a:spcBef>
                <a:spcPts val="89"/>
              </a:spcBef>
            </a:pPr>
            <a:endParaRPr lang="es-MX" b="1" dirty="0">
              <a:latin typeface="Arial"/>
              <a:cs typeface="Arial"/>
            </a:endParaRPr>
          </a:p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VII. Autorizar obstrucción en la vía pública</a:t>
            </a:r>
          </a:p>
          <a:p>
            <a:pPr marL="10771" marR="4535" algn="just">
              <a:spcBef>
                <a:spcPts val="89"/>
              </a:spcBef>
            </a:pPr>
            <a:endParaRPr lang="es-MX" b="1" dirty="0">
              <a:latin typeface="Arial"/>
              <a:cs typeface="Arial"/>
            </a:endParaRPr>
          </a:p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VIII. Autorizar la compra-venta o cualquier transacción de bienes inmuebles</a:t>
            </a:r>
          </a:p>
          <a:p>
            <a:pPr marL="10771" marR="4535" algn="just">
              <a:spcBef>
                <a:spcPts val="89"/>
              </a:spcBef>
            </a:pPr>
            <a:endParaRPr lang="es-MX" b="1" dirty="0">
              <a:latin typeface="Arial"/>
              <a:cs typeface="Arial"/>
            </a:endParaRPr>
          </a:p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IX. Ordenar la ocupación de predio, y;</a:t>
            </a:r>
          </a:p>
          <a:p>
            <a:pPr marL="10771" marR="4535" algn="just">
              <a:spcBef>
                <a:spcPts val="89"/>
              </a:spcBef>
            </a:pPr>
            <a:endParaRPr lang="es-MX" b="1" dirty="0">
              <a:latin typeface="Arial"/>
              <a:cs typeface="Arial"/>
            </a:endParaRPr>
          </a:p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X. Ninguna otra que contemplen disposiciones legales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10771" marR="4535" algn="just">
              <a:spcBef>
                <a:spcPts val="89"/>
              </a:spcBef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4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679D-4C42-7638-2703-B003DE7C0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9897F031-42C2-7AC7-AE35-8DF279E3A2F8}"/>
              </a:ext>
            </a:extLst>
          </p:cNvPr>
          <p:cNvSpPr txBox="1"/>
          <p:nvPr/>
        </p:nvSpPr>
        <p:spPr>
          <a:xfrm>
            <a:off x="2375756" y="1517910"/>
            <a:ext cx="4392488" cy="1527248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ctr">
              <a:spcBef>
                <a:spcPts val="89"/>
              </a:spcBef>
            </a:pPr>
            <a:r>
              <a:rPr lang="es-MX" sz="2000" b="1" dirty="0">
                <a:latin typeface="Arial"/>
                <a:cs typeface="Arial"/>
              </a:rPr>
              <a:t>Prohibiciones de las Autoridades Auxiliares</a:t>
            </a:r>
          </a:p>
          <a:p>
            <a:pPr marL="10771" marR="4535" algn="ctr">
              <a:spcBef>
                <a:spcPts val="89"/>
              </a:spcBef>
            </a:pPr>
            <a:endParaRPr lang="es-MX" sz="2000" b="1" dirty="0">
              <a:latin typeface="Arial"/>
              <a:cs typeface="Arial"/>
            </a:endParaRPr>
          </a:p>
          <a:p>
            <a:pPr marL="10771" marR="4535" algn="ctr">
              <a:spcBef>
                <a:spcPts val="89"/>
              </a:spcBef>
            </a:pPr>
            <a:r>
              <a:rPr lang="es-MX" sz="2000" b="1" dirty="0">
                <a:latin typeface="Arial"/>
                <a:cs typeface="Arial"/>
              </a:rPr>
              <a:t>Art. 25. Reglamento</a:t>
            </a: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8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9F258-CF65-F377-1553-AF69AB3C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06306E6C-A682-805F-5E9D-8DEBEB8F0FA3}"/>
              </a:ext>
            </a:extLst>
          </p:cNvPr>
          <p:cNvSpPr txBox="1"/>
          <p:nvPr/>
        </p:nvSpPr>
        <p:spPr>
          <a:xfrm>
            <a:off x="2375756" y="1517910"/>
            <a:ext cx="4392488" cy="578271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>
              <a:spcBef>
                <a:spcPts val="89"/>
              </a:spcBef>
            </a:pPr>
            <a:endParaRPr lang="es-MX" sz="2000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17F9A9-2B3E-DC27-34EF-70F80D012507}"/>
              </a:ext>
            </a:extLst>
          </p:cNvPr>
          <p:cNvSpPr txBox="1"/>
          <p:nvPr/>
        </p:nvSpPr>
        <p:spPr>
          <a:xfrm>
            <a:off x="683568" y="925908"/>
            <a:ext cx="77048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I.- Distraer los fondos y bienes que otorgue el Ayuntamiento, el Estado o la Federación de los fines para los que estén destinados; </a:t>
            </a:r>
          </a:p>
          <a:p>
            <a:pPr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II.- Imponer contribuciones o sanciones ni recibir pagos por si, ni por interpósita persona que no les estén autorizadas por el presente ordenamiento o por el Ayuntamiento;</a:t>
            </a:r>
          </a:p>
          <a:p>
            <a:pPr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III.- Investirse de facultades ajenas a su cargo para juzgar, certificar o hacer constar los asuntos relativos a la propiedad o posesión de bienes muebles e inmuebles de régimen comunal o ejidal o bien cualquier otro asunto contencioso de carácter civil; ni decretar sanción o pena en lo concerniente a conductas tipificadas como delitos.</a:t>
            </a:r>
          </a:p>
        </p:txBody>
      </p:sp>
    </p:spTree>
    <p:extLst>
      <p:ext uri="{BB962C8B-B14F-4D97-AF65-F5344CB8AC3E}">
        <p14:creationId xmlns:p14="http://schemas.microsoft.com/office/powerpoint/2010/main" val="299968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09E2-AB35-29B0-8B4F-061BAF2A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AFE69C53-281C-2AF3-F0A7-64AAD498E930}"/>
              </a:ext>
            </a:extLst>
          </p:cNvPr>
          <p:cNvSpPr txBox="1"/>
          <p:nvPr/>
        </p:nvSpPr>
        <p:spPr>
          <a:xfrm>
            <a:off x="2375756" y="1517910"/>
            <a:ext cx="4392488" cy="578271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>
              <a:spcBef>
                <a:spcPts val="89"/>
              </a:spcBef>
            </a:pPr>
            <a:endParaRPr lang="es-MX" sz="2000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D8E79-1A32-A1C6-E45A-C0F96FCEDF61}"/>
              </a:ext>
            </a:extLst>
          </p:cNvPr>
          <p:cNvSpPr txBox="1"/>
          <p:nvPr/>
        </p:nvSpPr>
        <p:spPr>
          <a:xfrm>
            <a:off x="683568" y="925908"/>
            <a:ext cx="77048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IV.- Utilizar su autoridad o influencia para hacer que en las elecciones de cualquier cargo publico los votos se emitan a favor de determinada persona o partido;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 V.- Ausentarse de su comunidad por mas de quince días sin la licencia que el Ayuntamiento le autorice, exceptuándose los casos que medie causa justificada y;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 VI.- Residir durante su cargo fuera de la comunidad.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9A1D7-211F-B531-8309-5B7B9D8A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FC6520A3-6FE7-39C3-FD69-CFBA48544A87}"/>
              </a:ext>
            </a:extLst>
          </p:cNvPr>
          <p:cNvSpPr txBox="1"/>
          <p:nvPr/>
        </p:nvSpPr>
        <p:spPr>
          <a:xfrm>
            <a:off x="2375756" y="1517910"/>
            <a:ext cx="4392488" cy="578271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>
              <a:spcBef>
                <a:spcPts val="89"/>
              </a:spcBef>
            </a:pPr>
            <a:endParaRPr lang="es-MX" sz="2000" b="1" dirty="0">
              <a:latin typeface="Arial"/>
              <a:cs typeface="Arial"/>
            </a:endParaRPr>
          </a:p>
          <a:p>
            <a:pPr marL="410821" marR="4535" indent="-400050" algn="just">
              <a:spcBef>
                <a:spcPts val="89"/>
              </a:spcBef>
              <a:buAutoNum type="romanUcPeriod"/>
            </a:pPr>
            <a:endParaRPr lang="es-MX" b="1" dirty="0"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A78E7-DE89-F605-C399-B37D4F7A8200}"/>
              </a:ext>
            </a:extLst>
          </p:cNvPr>
          <p:cNvSpPr txBox="1"/>
          <p:nvPr/>
        </p:nvSpPr>
        <p:spPr>
          <a:xfrm>
            <a:off x="683568" y="925908"/>
            <a:ext cx="7704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VII.- Distraer a los servidores públicos o elementos de la fuerza pública para asuntos particulares.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VIII.- Realizar ningún tipo de cobro a los vecinos de la comunidad, atendiendo al artículo 42 fracción I, del Bando.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03786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0BAB1-0EFC-FA50-E474-AF1A7671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9">
            <a:extLst>
              <a:ext uri="{FF2B5EF4-FFF2-40B4-BE49-F238E27FC236}">
                <a16:creationId xmlns:a16="http://schemas.microsoft.com/office/drawing/2014/main" id="{A79D60E4-E048-1F11-4148-29358F04E2C8}"/>
              </a:ext>
            </a:extLst>
          </p:cNvPr>
          <p:cNvSpPr txBox="1"/>
          <p:nvPr/>
        </p:nvSpPr>
        <p:spPr>
          <a:xfrm>
            <a:off x="539552" y="955676"/>
            <a:ext cx="6072230" cy="36933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Reglamento de Autoridades Auxiliares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39B9D4A-9989-CF92-E025-5A39BC1AE79C}"/>
              </a:ext>
            </a:extLst>
          </p:cNvPr>
          <p:cNvSpPr txBox="1"/>
          <p:nvPr/>
        </p:nvSpPr>
        <p:spPr>
          <a:xfrm>
            <a:off x="971600" y="1635646"/>
            <a:ext cx="7488832" cy="503891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61 comunidades considerando Colonias, Barrios, Poblados y la Delegación Centro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1C4808-A8DF-149B-3121-B0BA124ED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132472"/>
              </p:ext>
            </p:extLst>
          </p:nvPr>
        </p:nvGraphicFramePr>
        <p:xfrm>
          <a:off x="1835696" y="1887591"/>
          <a:ext cx="520824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2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72BD9-6EEC-BD76-4FF7-30522CE4C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9">
            <a:extLst>
              <a:ext uri="{FF2B5EF4-FFF2-40B4-BE49-F238E27FC236}">
                <a16:creationId xmlns:a16="http://schemas.microsoft.com/office/drawing/2014/main" id="{D97F21FE-4C50-269A-08A9-28D092BEB2DE}"/>
              </a:ext>
            </a:extLst>
          </p:cNvPr>
          <p:cNvSpPr txBox="1"/>
          <p:nvPr/>
        </p:nvSpPr>
        <p:spPr>
          <a:xfrm>
            <a:off x="539552" y="955676"/>
            <a:ext cx="6072230" cy="36933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Reglamento de Autoridades Auxiliares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A258232-C630-011A-93B4-3642D4CE2B6F}"/>
              </a:ext>
            </a:extLst>
          </p:cNvPr>
          <p:cNvSpPr txBox="1"/>
          <p:nvPr/>
        </p:nvSpPr>
        <p:spPr>
          <a:xfrm>
            <a:off x="2843808" y="1550286"/>
            <a:ext cx="3456384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CELEBRACIÓN DE ASAMBLEAS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30972D6-479A-C394-E309-300C83A3D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303683"/>
              </p:ext>
            </p:extLst>
          </p:nvPr>
        </p:nvGraphicFramePr>
        <p:xfrm>
          <a:off x="1331640" y="1635469"/>
          <a:ext cx="6720408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3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1520" y="987574"/>
            <a:ext cx="8339321" cy="3379294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 marR="4535" algn="just">
              <a:lnSpc>
                <a:spcPct val="150000"/>
              </a:lnSpc>
              <a:spcBef>
                <a:spcPts val="89"/>
              </a:spcBef>
            </a:pPr>
            <a:r>
              <a:rPr sz="1700" b="1" i="1" spc="-5" dirty="0">
                <a:latin typeface="Arial"/>
                <a:cs typeface="Arial"/>
              </a:rPr>
              <a:t>“</a:t>
            </a:r>
            <a:r>
              <a:rPr sz="1700" i="1" spc="-5" dirty="0">
                <a:latin typeface="Arial"/>
                <a:cs typeface="Arial"/>
              </a:rPr>
              <a:t>Las</a:t>
            </a:r>
            <a:r>
              <a:rPr sz="1700" i="1" dirty="0">
                <a:latin typeface="Arial"/>
                <a:cs typeface="Arial"/>
              </a:rPr>
              <a:t> autoridades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auxiliares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son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los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representantes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de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las </a:t>
            </a:r>
            <a:r>
              <a:rPr sz="1700" i="1" dirty="0">
                <a:latin typeface="Arial"/>
                <a:cs typeface="Arial"/>
              </a:rPr>
              <a:t> comunidades, </a:t>
            </a:r>
            <a:r>
              <a:rPr sz="1700" i="1" spc="-5" dirty="0">
                <a:latin typeface="Arial"/>
                <a:cs typeface="Arial"/>
              </a:rPr>
              <a:t>elementos </a:t>
            </a:r>
            <a:r>
              <a:rPr sz="1700" i="1" dirty="0">
                <a:latin typeface="Arial"/>
                <a:cs typeface="Arial"/>
              </a:rPr>
              <a:t>básicos de </a:t>
            </a:r>
            <a:r>
              <a:rPr sz="1700" i="1" spc="-5" dirty="0">
                <a:latin typeface="Arial"/>
                <a:cs typeface="Arial"/>
              </a:rPr>
              <a:t>la organización territorial del 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municipio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y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dependen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del</a:t>
            </a:r>
            <a:r>
              <a:rPr sz="1700" i="1" dirty="0">
                <a:latin typeface="Arial"/>
                <a:cs typeface="Arial"/>
              </a:rPr>
              <a:t> Ayuntamiento,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quien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les</a:t>
            </a:r>
            <a:r>
              <a:rPr sz="1700" i="1" dirty="0">
                <a:latin typeface="Arial"/>
                <a:cs typeface="Arial"/>
              </a:rPr>
              <a:t> delega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la 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autoridad</a:t>
            </a:r>
            <a:r>
              <a:rPr sz="1700" i="1" spc="18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a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través</a:t>
            </a:r>
            <a:r>
              <a:rPr sz="1700" i="1" spc="22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</a:t>
            </a:r>
            <a:r>
              <a:rPr sz="1700" i="1" spc="13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ciertas</a:t>
            </a:r>
            <a:r>
              <a:rPr sz="1700" i="1" spc="18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funciones</a:t>
            </a:r>
            <a:r>
              <a:rPr sz="1700" i="1" spc="22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o </a:t>
            </a:r>
            <a:r>
              <a:rPr sz="1700" i="1" spc="-5" dirty="0" err="1">
                <a:latin typeface="Arial"/>
                <a:cs typeface="Arial"/>
              </a:rPr>
              <a:t>atribuciones</a:t>
            </a:r>
            <a:r>
              <a:rPr sz="1700" i="1" spc="-5" dirty="0">
                <a:latin typeface="Arial"/>
                <a:cs typeface="Arial"/>
              </a:rPr>
              <a:t>.”</a:t>
            </a:r>
            <a:endParaRPr lang="es-ES" sz="1700" i="1" spc="-5" dirty="0">
              <a:latin typeface="Arial"/>
              <a:cs typeface="Arial"/>
            </a:endParaRPr>
          </a:p>
          <a:p>
            <a:pPr marL="11338" marR="4535" algn="just">
              <a:lnSpc>
                <a:spcPct val="150000"/>
              </a:lnSpc>
              <a:spcBef>
                <a:spcPts val="89"/>
              </a:spcBef>
            </a:pPr>
            <a:endParaRPr lang="es-ES" sz="1700" b="1" i="1" spc="-5" dirty="0">
              <a:latin typeface="Arial"/>
              <a:cs typeface="Arial"/>
            </a:endParaRPr>
          </a:p>
          <a:p>
            <a:pPr marL="11338" marR="4535" algn="just">
              <a:lnSpc>
                <a:spcPct val="150000"/>
              </a:lnSpc>
              <a:spcBef>
                <a:spcPts val="89"/>
              </a:spcBef>
            </a:pPr>
            <a:r>
              <a:rPr lang="es-ES" sz="1800" b="0" i="1" dirty="0"/>
              <a:t>“Uno</a:t>
            </a:r>
            <a:r>
              <a:rPr lang="es-ES" sz="1800" b="0" i="1" spc="5" dirty="0"/>
              <a:t> </a:t>
            </a:r>
            <a:r>
              <a:rPr lang="es-ES" sz="1800" b="0" i="1" dirty="0"/>
              <a:t>de</a:t>
            </a:r>
            <a:r>
              <a:rPr lang="es-ES" sz="1800" b="0" i="1" spc="5" dirty="0"/>
              <a:t> </a:t>
            </a:r>
            <a:r>
              <a:rPr lang="es-ES" sz="1800" b="0" i="1" spc="-5" dirty="0"/>
              <a:t>los</a:t>
            </a:r>
            <a:r>
              <a:rPr lang="es-ES" sz="1800" b="0" i="1" dirty="0"/>
              <a:t> aspectos</a:t>
            </a:r>
            <a:r>
              <a:rPr lang="es-ES" sz="1800" b="0" i="1" spc="5" dirty="0"/>
              <a:t> </a:t>
            </a:r>
            <a:r>
              <a:rPr lang="es-ES" sz="1800" b="0" i="1" spc="-5" dirty="0"/>
              <a:t>que</a:t>
            </a:r>
            <a:r>
              <a:rPr lang="es-ES" sz="1800" b="0" i="1" dirty="0"/>
              <a:t> requiere</a:t>
            </a:r>
            <a:r>
              <a:rPr lang="es-ES" sz="1800" b="0" i="1" spc="5" dirty="0"/>
              <a:t> </a:t>
            </a:r>
            <a:r>
              <a:rPr lang="es-ES" sz="1800" b="0" i="1" dirty="0"/>
              <a:t>una</a:t>
            </a:r>
            <a:r>
              <a:rPr lang="es-ES" sz="1800" b="0" i="1" spc="598" dirty="0"/>
              <a:t> </a:t>
            </a:r>
            <a:r>
              <a:rPr lang="es-ES" sz="1800" b="0" i="1" spc="-5" dirty="0"/>
              <a:t>mayor </a:t>
            </a:r>
            <a:r>
              <a:rPr lang="es-ES" sz="1800" b="0" i="1" spc="-585" dirty="0"/>
              <a:t> </a:t>
            </a:r>
            <a:r>
              <a:rPr lang="es-ES" sz="1800" b="0" i="1" spc="-5" dirty="0"/>
              <a:t>atención </a:t>
            </a:r>
            <a:r>
              <a:rPr lang="es-ES" sz="1800" b="0" i="1" dirty="0"/>
              <a:t>en </a:t>
            </a:r>
            <a:r>
              <a:rPr lang="es-ES" sz="1800" b="0" i="1" spc="-5" dirty="0"/>
              <a:t>el ejercicio del </a:t>
            </a:r>
            <a:r>
              <a:rPr lang="es-ES" sz="1800" b="0" i="1" dirty="0"/>
              <a:t>gobierno </a:t>
            </a:r>
            <a:r>
              <a:rPr lang="es-ES" sz="1800" b="0" i="1" spc="-5" dirty="0"/>
              <a:t>municipal es </a:t>
            </a:r>
            <a:r>
              <a:rPr lang="es-ES" sz="1800" b="0" i="1" dirty="0"/>
              <a:t>la </a:t>
            </a:r>
            <a:r>
              <a:rPr lang="es-ES" sz="1800" b="0" i="1" spc="5" dirty="0"/>
              <a:t> </a:t>
            </a:r>
            <a:r>
              <a:rPr lang="es-ES" sz="1800" b="1" i="1" dirty="0"/>
              <a:t>comunicación </a:t>
            </a:r>
            <a:r>
              <a:rPr lang="es-ES" sz="1800" b="1" i="1" spc="-5" dirty="0"/>
              <a:t>entre el ayuntamiento </a:t>
            </a:r>
            <a:r>
              <a:rPr lang="es-ES" sz="1800" b="1" i="1" dirty="0"/>
              <a:t>y </a:t>
            </a:r>
            <a:r>
              <a:rPr lang="es-ES" sz="1800" b="1" i="1" spc="-5" dirty="0"/>
              <a:t>la comunidad</a:t>
            </a:r>
            <a:r>
              <a:rPr lang="es-ES" sz="1800" b="0" i="1" spc="-5" dirty="0"/>
              <a:t>. </a:t>
            </a:r>
            <a:r>
              <a:rPr lang="es-ES" sz="1800" b="0" i="1" dirty="0"/>
              <a:t> </a:t>
            </a:r>
            <a:r>
              <a:rPr lang="es-ES" sz="1800" b="0" i="1" spc="-5" dirty="0"/>
              <a:t>Las autoridades </a:t>
            </a:r>
            <a:r>
              <a:rPr lang="es-ES" sz="1800" b="0" i="1" dirty="0"/>
              <a:t>auxiliares, </a:t>
            </a:r>
            <a:r>
              <a:rPr lang="es-ES" sz="1800" b="0" i="1" spc="-5" dirty="0"/>
              <a:t>son las indicadas para ser </a:t>
            </a:r>
            <a:r>
              <a:rPr lang="es-ES" sz="1800" b="0" i="1" dirty="0"/>
              <a:t> </a:t>
            </a:r>
            <a:r>
              <a:rPr lang="es-ES" sz="1800" b="0" i="1" spc="-5" dirty="0"/>
              <a:t>el</a:t>
            </a:r>
            <a:r>
              <a:rPr lang="es-ES" sz="1800" b="0" i="1" dirty="0"/>
              <a:t> </a:t>
            </a:r>
            <a:r>
              <a:rPr lang="es-ES" sz="1800" b="0" i="1" spc="-5" dirty="0"/>
              <a:t>comunicador</a:t>
            </a:r>
            <a:r>
              <a:rPr lang="es-ES" sz="1800" b="0" i="1" spc="58" dirty="0"/>
              <a:t> </a:t>
            </a:r>
            <a:r>
              <a:rPr lang="es-ES" sz="1800" b="0" i="1" spc="-5" dirty="0"/>
              <a:t>del</a:t>
            </a:r>
            <a:r>
              <a:rPr lang="es-ES" sz="1800" b="0" i="1" spc="-76" dirty="0"/>
              <a:t> </a:t>
            </a:r>
            <a:r>
              <a:rPr lang="es-ES" sz="1800" b="0" i="1" spc="-9" dirty="0"/>
              <a:t>Ayuntamiento</a:t>
            </a:r>
            <a:r>
              <a:rPr lang="es-ES" sz="1800" b="0" i="1" spc="40" dirty="0"/>
              <a:t> </a:t>
            </a:r>
            <a:r>
              <a:rPr lang="es-ES" sz="1800" b="0" i="1" spc="-5" dirty="0"/>
              <a:t>con</a:t>
            </a:r>
            <a:r>
              <a:rPr lang="es-ES" sz="1800" b="0" i="1" spc="9" dirty="0"/>
              <a:t> </a:t>
            </a:r>
            <a:r>
              <a:rPr lang="es-ES" sz="1800" b="0" i="1" spc="-5" dirty="0"/>
              <a:t>la</a:t>
            </a:r>
            <a:r>
              <a:rPr lang="es-ES" sz="1800" b="0" i="1" spc="5" dirty="0"/>
              <a:t> </a:t>
            </a:r>
            <a:r>
              <a:rPr lang="es-ES" sz="1800" b="0" i="1" spc="-5" dirty="0"/>
              <a:t>sociedad.”</a:t>
            </a:r>
            <a:endParaRPr sz="1700" dirty="0">
              <a:latin typeface="Arial"/>
              <a:cs typeface="Arial"/>
            </a:endParaRPr>
          </a:p>
          <a:p>
            <a:pPr marL="11338" marR="4535" algn="just">
              <a:lnSpc>
                <a:spcPct val="150100"/>
              </a:lnSpc>
            </a:pPr>
            <a:endParaRPr lang="es-ES"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D165-2086-D5B3-9E25-56274A78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9">
            <a:extLst>
              <a:ext uri="{FF2B5EF4-FFF2-40B4-BE49-F238E27FC236}">
                <a16:creationId xmlns:a16="http://schemas.microsoft.com/office/drawing/2014/main" id="{CA00AD40-9CB4-49AB-932C-91135AC36F7F}"/>
              </a:ext>
            </a:extLst>
          </p:cNvPr>
          <p:cNvSpPr txBox="1"/>
          <p:nvPr/>
        </p:nvSpPr>
        <p:spPr>
          <a:xfrm>
            <a:off x="539552" y="955676"/>
            <a:ext cx="6072230" cy="36933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Reglamento de Autoridades Auxiliares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017A4240-96B3-FF36-D46A-13CFB9B92C04}"/>
              </a:ext>
            </a:extLst>
          </p:cNvPr>
          <p:cNvSpPr txBox="1"/>
          <p:nvPr/>
        </p:nvSpPr>
        <p:spPr>
          <a:xfrm>
            <a:off x="2843808" y="1550286"/>
            <a:ext cx="3456384" cy="25767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0771" marR="4535" algn="just">
              <a:spcBef>
                <a:spcPts val="89"/>
              </a:spcBef>
            </a:pPr>
            <a:r>
              <a:rPr lang="es-MX" b="1" dirty="0">
                <a:latin typeface="Arial"/>
                <a:cs typeface="Arial"/>
              </a:rPr>
              <a:t>ORGANIZACIÓN INTERNA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F890E36-D536-4EF2-B23F-BA2CC6737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170585"/>
              </p:ext>
            </p:extLst>
          </p:nvPr>
        </p:nvGraphicFramePr>
        <p:xfrm>
          <a:off x="1979712" y="1923678"/>
          <a:ext cx="456016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A078-3D81-DAC1-AD68-1B5DA620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9">
            <a:extLst>
              <a:ext uri="{FF2B5EF4-FFF2-40B4-BE49-F238E27FC236}">
                <a16:creationId xmlns:a16="http://schemas.microsoft.com/office/drawing/2014/main" id="{6DAC451D-2C58-5D17-41E4-C81E29D27B13}"/>
              </a:ext>
            </a:extLst>
          </p:cNvPr>
          <p:cNvSpPr txBox="1"/>
          <p:nvPr/>
        </p:nvSpPr>
        <p:spPr>
          <a:xfrm>
            <a:off x="539552" y="955676"/>
            <a:ext cx="6072230" cy="36933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Reglamento de Autoridades Auxiliares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A9AD6F1-117B-F83F-0875-847B8EF33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646298"/>
              </p:ext>
            </p:extLst>
          </p:nvPr>
        </p:nvGraphicFramePr>
        <p:xfrm>
          <a:off x="2028109" y="1563638"/>
          <a:ext cx="508778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6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79512" y="850198"/>
            <a:ext cx="8784976" cy="3443104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07237" marR="794808" indent="-827689" algn="ctr">
              <a:spcBef>
                <a:spcPts val="89"/>
              </a:spcBef>
            </a:pPr>
            <a:r>
              <a:rPr lang="es-ES" b="1" spc="-5" dirty="0">
                <a:latin typeface="Arial"/>
                <a:cs typeface="Arial"/>
              </a:rPr>
              <a:t>Sanciones</a:t>
            </a:r>
            <a:r>
              <a:rPr lang="es-ES" b="1" spc="-107" dirty="0">
                <a:latin typeface="Arial"/>
                <a:cs typeface="Arial"/>
              </a:rPr>
              <a:t> </a:t>
            </a:r>
            <a:r>
              <a:rPr lang="es-ES" b="1" spc="-5" dirty="0">
                <a:latin typeface="Arial"/>
                <a:cs typeface="Arial"/>
              </a:rPr>
              <a:t>Autoridades </a:t>
            </a:r>
            <a:r>
              <a:rPr lang="es-ES" b="1" spc="-580" dirty="0">
                <a:latin typeface="Arial"/>
                <a:cs typeface="Arial"/>
              </a:rPr>
              <a:t> </a:t>
            </a:r>
            <a:r>
              <a:rPr lang="es-ES" b="1" spc="-5" dirty="0">
                <a:latin typeface="Arial"/>
                <a:cs typeface="Arial"/>
              </a:rPr>
              <a:t>Auxiliares</a:t>
            </a:r>
          </a:p>
          <a:p>
            <a:pPr marL="3107237" marR="794808" indent="-827689" algn="ctr">
              <a:spcBef>
                <a:spcPts val="89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Son causas de destitución:</a:t>
            </a:r>
          </a:p>
          <a:p>
            <a:pPr algn="just">
              <a:spcBef>
                <a:spcPts val="22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I.- Haber perdido la ciudadanía mexicana; </a:t>
            </a:r>
          </a:p>
          <a:p>
            <a:pPr algn="just">
              <a:spcBef>
                <a:spcPts val="22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II.- Dejar de ser vecino de la comunidad correspondiente; </a:t>
            </a:r>
          </a:p>
          <a:p>
            <a:pPr algn="just">
              <a:spcBef>
                <a:spcPts val="22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III.- Haberse dictado en su contra auto de formal prisión por delito intencional;</a:t>
            </a:r>
          </a:p>
          <a:p>
            <a:pPr algn="just">
              <a:spcBef>
                <a:spcPts val="22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IV.- Dejar de asistir, sin causa justificada durante mas de tres ocasiones consecutivas a las Asambleas Generales o extraordinarias y dejando de cumplir las comisiones encomendadas; </a:t>
            </a:r>
          </a:p>
          <a:p>
            <a:pPr algn="just">
              <a:spcBef>
                <a:spcPts val="22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V.- La incapacidad permanente; </a:t>
            </a:r>
          </a:p>
          <a:p>
            <a:pPr algn="just">
              <a:spcBef>
                <a:spcPts val="22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VI.- Alterar el orden, seguridad y tranquilidad de los vecinos en la comunidad y;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80BBC-85BD-2833-5C55-CF5A34E1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E5DBE93D-EF82-9076-1BA6-D24BE1E3ADF7}"/>
              </a:ext>
            </a:extLst>
          </p:cNvPr>
          <p:cNvSpPr txBox="1"/>
          <p:nvPr/>
        </p:nvSpPr>
        <p:spPr>
          <a:xfrm>
            <a:off x="251520" y="771550"/>
            <a:ext cx="8274169" cy="3643212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07237" marR="794808" indent="-827689" algn="just">
              <a:spcBef>
                <a:spcPts val="89"/>
              </a:spcBef>
            </a:pPr>
            <a:endParaRPr dirty="0">
              <a:latin typeface="Arial MT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sz="2000" dirty="0"/>
              <a:t>VII.- Conducta incompatible con el cargo, por incurrir en faltas de probidad y honradez, cometer actos de violencia, injurias o malos tratos a los vecinos de su comunidad, salvo que medie provocación o que obre en defensa propia; </a:t>
            </a:r>
          </a:p>
          <a:p>
            <a:pPr algn="just">
              <a:spcBef>
                <a:spcPts val="22"/>
              </a:spcBef>
            </a:pPr>
            <a:endParaRPr lang="es-ES" sz="2000" dirty="0"/>
          </a:p>
          <a:p>
            <a:pPr algn="just">
              <a:spcBef>
                <a:spcPts val="22"/>
              </a:spcBef>
            </a:pPr>
            <a:r>
              <a:rPr lang="es-ES" sz="2000" dirty="0"/>
              <a:t>VIII.- Alterar constancias o cualquier otro tipo de documentos; </a:t>
            </a:r>
          </a:p>
          <a:p>
            <a:pPr algn="just">
              <a:spcBef>
                <a:spcPts val="22"/>
              </a:spcBef>
            </a:pPr>
            <a:endParaRPr lang="es-ES" sz="2000" dirty="0"/>
          </a:p>
          <a:p>
            <a:pPr algn="just">
              <a:spcBef>
                <a:spcPts val="22"/>
              </a:spcBef>
            </a:pPr>
            <a:r>
              <a:rPr lang="es-ES" sz="2000" dirty="0"/>
              <a:t>IX.- Por cometer actos inmorales en la Ayudantía, o bien por imprudencia o descuido comprometa la seguridad y los bienes que se encuentran al interior de la Ayudantía. </a:t>
            </a:r>
          </a:p>
          <a:p>
            <a:pPr algn="just">
              <a:spcBef>
                <a:spcPts val="22"/>
              </a:spcBef>
            </a:pPr>
            <a:endParaRPr lang="es-ES" sz="2000" dirty="0"/>
          </a:p>
          <a:p>
            <a:pPr algn="just">
              <a:spcBef>
                <a:spcPts val="22"/>
              </a:spcBef>
            </a:pPr>
            <a:r>
              <a:rPr lang="es-ES" sz="2000" dirty="0"/>
              <a:t>X.- El incumplimiento reiterado a las disposiciones de este Reglamento.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5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A6B16-41AF-FAE0-4225-D1EEFD9CB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56B66C4A-EF62-BFD9-A402-1D2445010988}"/>
              </a:ext>
            </a:extLst>
          </p:cNvPr>
          <p:cNvSpPr txBox="1"/>
          <p:nvPr/>
        </p:nvSpPr>
        <p:spPr>
          <a:xfrm>
            <a:off x="251520" y="771550"/>
            <a:ext cx="8274169" cy="2440319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07237" marR="794808" indent="-827689">
              <a:spcBef>
                <a:spcPts val="89"/>
              </a:spcBef>
            </a:pPr>
            <a:r>
              <a:rPr sz="2100" b="1" spc="-5" dirty="0">
                <a:latin typeface="Arial"/>
                <a:cs typeface="Arial"/>
              </a:rPr>
              <a:t>Sanciones</a:t>
            </a:r>
            <a:r>
              <a:rPr sz="2100" b="1" spc="-107" dirty="0">
                <a:latin typeface="Arial"/>
                <a:cs typeface="Arial"/>
              </a:rPr>
              <a:t> </a:t>
            </a:r>
            <a:r>
              <a:rPr sz="2100" b="1" spc="-5" dirty="0" err="1">
                <a:latin typeface="Arial"/>
                <a:cs typeface="Arial"/>
              </a:rPr>
              <a:t>Autoridades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spc="-580" dirty="0">
                <a:latin typeface="Arial"/>
                <a:cs typeface="Arial"/>
              </a:rPr>
              <a:t> </a:t>
            </a:r>
            <a:r>
              <a:rPr sz="2100" b="1" spc="-5" dirty="0" err="1">
                <a:latin typeface="Arial"/>
                <a:cs typeface="Arial"/>
              </a:rPr>
              <a:t>Auxiliares</a:t>
            </a:r>
            <a:endParaRPr lang="es-ES" sz="2100" b="1" spc="-5" dirty="0">
              <a:latin typeface="Arial"/>
              <a:cs typeface="Arial"/>
            </a:endParaRPr>
          </a:p>
          <a:p>
            <a:pPr marL="3107237" marR="794808" indent="-827689" algn="just">
              <a:spcBef>
                <a:spcPts val="89"/>
              </a:spcBef>
            </a:pPr>
            <a:endParaRPr dirty="0">
              <a:latin typeface="Arial MT"/>
              <a:cs typeface="Arial" panose="020B0604020202020204" pitchFamily="34" charset="0"/>
            </a:endParaRPr>
          </a:p>
          <a:p>
            <a:pPr algn="just">
              <a:spcBef>
                <a:spcPts val="22"/>
              </a:spcBef>
            </a:pPr>
            <a:r>
              <a:rPr lang="es-ES" sz="2400" dirty="0"/>
              <a:t>En caso de suspensión temporal y definitiva, o destitución de algún Ayudante, asumirá su lugar el suplente respectivo; si este no quisiere o no pudiere hacerlo, el Ayuntamiento, a propuesta del Presidente Municipal designará al sustituto en tanto convoca a nueva elección de Ayudante.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13051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49138-BB13-74C8-BD01-4D06BD055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4BA556E1-15D1-C546-3172-A7DDF8D85656}"/>
              </a:ext>
            </a:extLst>
          </p:cNvPr>
          <p:cNvSpPr txBox="1"/>
          <p:nvPr/>
        </p:nvSpPr>
        <p:spPr>
          <a:xfrm>
            <a:off x="539552" y="1851670"/>
            <a:ext cx="8274169" cy="627002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3107237" marR="794808" indent="-827689">
              <a:spcBef>
                <a:spcPts val="89"/>
              </a:spcBef>
            </a:pPr>
            <a:r>
              <a:rPr lang="es-E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628257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gi\Documents\IDEFOMM\Logotipos IDEFOMM\GRA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1050"/>
            <a:ext cx="9144000" cy="608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23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7C5A77-7F2D-6E6D-AAC9-ACF3C252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815A0C-2B08-5431-6D27-5FE98DE42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711061"/>
              </p:ext>
            </p:extLst>
          </p:nvPr>
        </p:nvGraphicFramePr>
        <p:xfrm>
          <a:off x="1715852" y="987574"/>
          <a:ext cx="571229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1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357158" y="214296"/>
            <a:ext cx="4857784" cy="458297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 marR="0" lvl="0" indent="0" defTabSz="91440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9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Fundamento </a:t>
            </a:r>
            <a:endParaRPr kumimoji="0" lang="es-MX" sz="2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500034" y="1067070"/>
            <a:ext cx="6429420" cy="406265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Constitución Política de los Estados Unidos Mexicanos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Box 101"/>
          <p:cNvSpPr txBox="1"/>
          <p:nvPr/>
        </p:nvSpPr>
        <p:spPr>
          <a:xfrm>
            <a:off x="321439" y="3472810"/>
            <a:ext cx="6786610" cy="923330"/>
          </a:xfrm>
          <a:prstGeom prst="chevron">
            <a:avLst/>
          </a:prstGeom>
          <a:solidFill>
            <a:schemeClr val="accent2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Reglamentos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s-MX" sz="1800" b="1" dirty="0">
                <a:solidFill>
                  <a:schemeClr val="bg1"/>
                </a:solidFill>
              </a:rPr>
              <a:t>Municipales. </a:t>
            </a:r>
            <a:r>
              <a:rPr lang="es-MX" sz="1800" b="1" i="1" dirty="0">
                <a:solidFill>
                  <a:schemeClr val="bg1"/>
                </a:solidFill>
              </a:rPr>
              <a:t>Reglamento de Funcionamiento de Autoridades Auxiliares en su modalidad de Ayudantes Municipales y Delegado del Municipio de Yautepec</a:t>
            </a:r>
          </a:p>
        </p:txBody>
      </p:sp>
      <p:sp>
        <p:nvSpPr>
          <p:cNvPr id="9" name="TextBox 103"/>
          <p:cNvSpPr txBox="1"/>
          <p:nvPr/>
        </p:nvSpPr>
        <p:spPr>
          <a:xfrm>
            <a:off x="500034" y="1683145"/>
            <a:ext cx="6429420" cy="369332"/>
          </a:xfrm>
          <a:prstGeom prst="chevron">
            <a:avLst/>
          </a:prstGeom>
          <a:solidFill>
            <a:schemeClr val="accent3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Constitución Política del Estado Libre y Soberano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07"/>
          <p:cNvSpPr txBox="1"/>
          <p:nvPr/>
        </p:nvSpPr>
        <p:spPr>
          <a:xfrm>
            <a:off x="464315" y="2280754"/>
            <a:ext cx="6500858" cy="369332"/>
          </a:xfrm>
          <a:prstGeom prst="chevron">
            <a:avLst/>
          </a:prstGeom>
          <a:solidFill>
            <a:schemeClr val="accent5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Ley Orgánica Municipal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TextBox 107">
            <a:extLst>
              <a:ext uri="{FF2B5EF4-FFF2-40B4-BE49-F238E27FC236}">
                <a16:creationId xmlns:a16="http://schemas.microsoft.com/office/drawing/2014/main" id="{C3AAEED9-80DB-3085-0C98-1EE804E6CA34}"/>
              </a:ext>
            </a:extLst>
          </p:cNvPr>
          <p:cNvSpPr txBox="1"/>
          <p:nvPr/>
        </p:nvSpPr>
        <p:spPr>
          <a:xfrm>
            <a:off x="418765" y="2876782"/>
            <a:ext cx="6546408" cy="369332"/>
          </a:xfrm>
          <a:prstGeom prst="chevron">
            <a:avLst/>
          </a:prstGeom>
          <a:solidFill>
            <a:schemeClr val="tx2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Bando de Policía y de Gobierno de Yautepec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357158" y="214296"/>
            <a:ext cx="4857784" cy="458297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 marR="0" lvl="0" indent="0" defTabSz="91440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9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Fundamento </a:t>
            </a:r>
            <a:endParaRPr kumimoji="0" lang="es-MX" sz="2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321439" y="1001498"/>
            <a:ext cx="6072230" cy="369332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Constitución Política de los Estados Unidos Mexicanos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103"/>
          <p:cNvSpPr txBox="1"/>
          <p:nvPr/>
        </p:nvSpPr>
        <p:spPr>
          <a:xfrm>
            <a:off x="142844" y="2521990"/>
            <a:ext cx="6429420" cy="369332"/>
          </a:xfrm>
          <a:prstGeom prst="chevron">
            <a:avLst/>
          </a:prstGeom>
          <a:solidFill>
            <a:schemeClr val="accent3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Constitución Política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57158" y="1537994"/>
            <a:ext cx="7920880" cy="750112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 marR="4535" algn="just">
              <a:lnSpc>
                <a:spcPct val="150000"/>
              </a:lnSpc>
              <a:spcBef>
                <a:spcPts val="89"/>
              </a:spcBef>
            </a:pPr>
            <a:r>
              <a:rPr lang="es-MX" sz="1600" b="0" i="1" dirty="0"/>
              <a:t>Art. 115. Los estados tienen como base territorial y de su organización política y administrativa, el </a:t>
            </a:r>
            <a:r>
              <a:rPr lang="es-MX" sz="1600" i="1" dirty="0"/>
              <a:t>municipio libre</a:t>
            </a:r>
            <a:r>
              <a:rPr lang="es-MX" sz="1600" b="0" i="1" dirty="0"/>
              <a:t>…</a:t>
            </a:r>
            <a:endParaRPr sz="1600"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00901" y="3102442"/>
            <a:ext cx="7404100" cy="704459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338" marR="4535" algn="just" defTabSz="914400">
              <a:lnSpc>
                <a:spcPct val="150000"/>
              </a:lnSpc>
              <a:spcBef>
                <a:spcPts val="89"/>
              </a:spcBef>
            </a:pPr>
            <a:r>
              <a:rPr lang="es-MX" sz="1600" b="0" i="1" kern="0" dirty="0"/>
              <a:t>Art. 1. y 110. el estado de Morelos tendrá como base de su organización política y administrativa, el </a:t>
            </a:r>
            <a:r>
              <a:rPr lang="es-MX" sz="1600" i="1" kern="0" dirty="0"/>
              <a:t>Municipio Libre</a:t>
            </a:r>
            <a:r>
              <a:rPr lang="es-MX" sz="1600" b="0" i="1" kern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5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357158" y="214296"/>
            <a:ext cx="4857784" cy="458297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 marR="0" lvl="0" indent="0" defTabSz="91440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9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Fundamento </a:t>
            </a:r>
            <a:endParaRPr kumimoji="0" lang="es-MX" sz="2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321439" y="1001498"/>
            <a:ext cx="6072230" cy="369332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Ley Orgánica Municipal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86031" y="1699735"/>
            <a:ext cx="8463314" cy="2227440"/>
          </a:xfrm>
          <a:prstGeom prst="rect">
            <a:avLst/>
          </a:prstGeom>
        </p:spPr>
        <p:txBody>
          <a:bodyPr vert="horz" wrap="square" lIns="0" tIns="11338" rIns="0" bIns="0" rtlCol="0">
            <a:spAutoFit/>
          </a:bodyPr>
          <a:lstStyle/>
          <a:p>
            <a:pPr marL="11338" marR="4535" algn="just">
              <a:lnSpc>
                <a:spcPct val="150000"/>
              </a:lnSpc>
              <a:spcBef>
                <a:spcPts val="89"/>
              </a:spcBef>
            </a:pPr>
            <a:r>
              <a:rPr lang="es-MX" sz="1600" b="0" i="1" dirty="0"/>
              <a:t>Art. 100. Las autoridades auxiliares municipales ejercerán en la demarcación territorial que les corresponda, las atribuciones que les delegue el Ayuntamiento y el Presidente Municipal, las que le confiera esta Ley y la reglamentación municipal, con el </a:t>
            </a:r>
            <a:r>
              <a:rPr lang="es-MX" sz="1600" i="1" dirty="0"/>
              <a:t>propósito de mantener el orden, la tranquilidad, la paz social, la seguridad y la protección de los vecinos</a:t>
            </a:r>
            <a:r>
              <a:rPr lang="es-MX" sz="1600" b="0" i="1" dirty="0"/>
              <a:t>.</a:t>
            </a:r>
            <a:br>
              <a:rPr lang="es-MX" sz="1600" b="0" i="1" dirty="0"/>
            </a:br>
            <a:br>
              <a:rPr lang="es-MX" sz="1600" b="0" i="1" dirty="0"/>
            </a:br>
            <a:r>
              <a:rPr lang="es-MX" sz="1600" b="0" i="1" dirty="0"/>
              <a:t>Los ayudantes municipales no tienen el carácter de servidores públicos municipales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309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357158" y="214296"/>
            <a:ext cx="4857784" cy="458297"/>
          </a:xfrm>
          <a:prstGeom prst="rect">
            <a:avLst/>
          </a:prstGeom>
        </p:spPr>
        <p:txBody>
          <a:bodyPr vert="horz" wrap="square" lIns="0" tIns="11905" rIns="0" bIns="0" rtlCol="0">
            <a:spAutoFit/>
          </a:bodyPr>
          <a:lstStyle/>
          <a:p>
            <a:pPr marL="11338" marR="0" lvl="0" indent="0" defTabSz="91440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9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Fundamento </a:t>
            </a:r>
            <a:endParaRPr kumimoji="0" lang="es-MX" sz="2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99"/>
          <p:cNvSpPr txBox="1"/>
          <p:nvPr/>
        </p:nvSpPr>
        <p:spPr>
          <a:xfrm>
            <a:off x="357158" y="915566"/>
            <a:ext cx="6072230" cy="369332"/>
          </a:xfrm>
          <a:prstGeom prst="chevron">
            <a:avLst/>
          </a:prstGeom>
          <a:solidFill>
            <a:schemeClr val="accent1"/>
          </a:solidFill>
        </p:spPr>
        <p:txBody>
          <a:bodyPr wrap="square" lIns="182880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Ley Orgánica Municipal del Estado de Morelos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88242690"/>
              </p:ext>
            </p:extLst>
          </p:nvPr>
        </p:nvGraphicFramePr>
        <p:xfrm>
          <a:off x="1763688" y="1527871"/>
          <a:ext cx="5064224" cy="290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2534</Words>
  <Application>Microsoft Office PowerPoint</Application>
  <PresentationFormat>Presentación en pantalla (16:9)</PresentationFormat>
  <Paragraphs>238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Arial MT</vt:lpstr>
      <vt:lpstr>Calibri</vt:lpstr>
      <vt:lpstr>FontAwesome</vt:lpstr>
      <vt:lpstr>Open Sans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Art. 115. Los estados tienen como base territorial y de su organización política y administrativa, el municipio libre…</vt:lpstr>
      <vt:lpstr>Art. 100. Las autoridades auxiliares municipales ejercerán en la demarcación territorial que les corresponda, las atribuciones que les delegue el Ayuntamiento y el Presidente Municipal, las que le confiera esta Ley y la reglamentación municipal, con el propósito de mantener el orden, la tranquilidad, la paz social, la seguridad y la protección de los vecinos.  Los ayudantes municipales no tienen el carácter de servidores públicos municipales</vt:lpstr>
      <vt:lpstr>Presentación de PowerPoint</vt:lpstr>
      <vt:lpstr>Presentación de PowerPoint</vt:lpstr>
      <vt:lpstr>Art. 104. Los ayudantes municipales</vt:lpstr>
      <vt:lpstr>Art. 105. Los delegados municipales</vt:lpstr>
      <vt:lpstr>Art. 106. Las elecciones de los ayudantes municipales se sujetarán a las siguientes reglas:</vt:lpstr>
      <vt:lpstr>Presentación de PowerPoint</vt:lpstr>
      <vt:lpstr>Presentación de PowerPoint</vt:lpstr>
      <vt:lpstr>Presentación de PowerPoint</vt:lpstr>
      <vt:lpstr>I. Ejecutar los acuerdos del  Ayuntamiento y los del  Presidente Municipal en  su área de adscripción;</vt:lpstr>
      <vt:lpstr>III. Informar al Presidente Municipal y a los demás miembros del Ayuntamiento  de las novedades que ocurran en su delegación o comunidad:</vt:lpstr>
      <vt:lpstr>IV. Auxiliar al Secretario del Ayuntamiento con la información que se requiera  para expedir certificaciones:</vt:lpstr>
      <vt:lpstr>Presentación de PowerPoint</vt:lpstr>
      <vt:lpstr>VI. Actuar como conciliador en los conflictos que se le presenten por  los habitantes del municipio:</vt:lpstr>
      <vt:lpstr>VII. Auxiliar a las autoridades federales, estatales y municipales en  el desempeño de sus atribuciones</vt:lpstr>
      <vt:lpstr>VIII. Reportar a los cuerpos de seguridad pública, ministerio público o jueces cívicos de las conductas que requieran su intervención, y  IX. Todas aquellas que la Ley Orgánica vigente, el presente Bando, los reglamentos y el propio H. Ayuntamiento determinen.</vt:lpstr>
      <vt:lpstr>ATRIBUCIONES DE LOS AYUDANTES  Artículo 24. Reglamento</vt:lpstr>
      <vt:lpstr>ATRIBUCIONES DE LOS AYUDANTES  Artículo 24. Reglamento</vt:lpstr>
      <vt:lpstr>I.- Representar organizadamente a su comunidad ante el Ayuntamiento y las autoridades correspondientes;   II.- Contribuir al cumplimiento de los Planes y Programas del Ayuntamiento.   III.- Impulsar la colaboración y participación de la comunidad en los Planes y Programas que el Ayuntamiento desarrolle.   IV.- Proponer al Ayuntamiento alternativas de solución respecto de los problemas de sus comunidades.</vt:lpstr>
      <vt:lpstr>V.- Convocar a Asamblea General mensual ordinaria o extraordinaria cuando se requiera a la población de la comunidad, para informar a sus habitantes, de los proyectos en proceso y los realizados, así como de la situación financiera de la ayudantía.   VI.- Presidir las asambleas de cualquier carácter con voto de calidad en caso de empate.   VII.- Organizar y vigilar el adecuado funcionamiento de los servicios públicos que brinde el Ayuntamiento.   VIII.- Designar para su funcionamiento interno de la ayudantía al Secretario y Tesorero, así como a los Vocales y Comités que sean necesarios integrar para el desarrollo integral de la comunidad.</vt:lpstr>
      <vt:lpstr>IX.- Cumplir y hacer cumplir, en el ámbito de su competencia, El Bando de Policía y Gobierno, los Reglamentos Municipales, las Circulares y disposiciones administrativas de observancia general que emita el Ayuntamiento, así como las Leyes del Estado y de la Federación;   X.- Promover la participación y colaboración de los habitantes y vecinos en todos los aspectos de beneficio social.   XI.- Visitar a los vecinos de las manzanas, calles y privadas para cerciorarse del correcto funcionamiento de los servicios públicos que presta el Ayuntamiento y en su caso dictar aquellas medidas que estime pertinentes para la mejor prestación de los mismos;  XII.- El Ayudante deberá informar mensualmente respecto del cumplimiento dado a los acuerdos tomados en las Asambleas y la respectiva resolución de estos;</vt:lpstr>
      <vt:lpstr>XIII.- Rendir, el día 1° de Febrero de cada año, en Asamblea General, un informe del estado que guarda la Ayudantía a su cargo y de las labores desarrolladas durante el año anterior:   XIV.- Solicitar el auxilio de la Policía Municipal, en caso de la alteración del orden Público;   XV.- Ejecutar los acuerdos del Ayuntamiento para mantener la seguridad, tranquilidad y moralidad pública;   XVI.- Prestar a las autoridades legítimamente constituidas el auxilio que soliciten para el ejercicio de sus funciones,   XVII.- Vigilar el mantenimiento y conservación de los bienes de la comunidad;</vt:lpstr>
      <vt:lpstr>XVIII.- Atender las peticiones de la ciudadanía que le competan y turnarlas a la instancia correspondiente.   XIX.- Mantener informado al Ayuntamiento del desarrollo de la comunidad y de las novedades que ocurran;   XX.- Rescatar las tradiciones de sus comunidades y velar por la conservación de su entorno ecológico y;   XXI.- Acordar en Asamblea General con su comunidad, las obras a realizar en la misma.   XXII.- Todas las demás que les concedan las Leyes, Reglamentos y otras disposiciones de observancia general, así como los acuerdos del propio Ayuntamiento.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Fco Martín Ramírez Medina</dc:creator>
  <cp:lastModifiedBy>Alfonso Echaniz Alarcón</cp:lastModifiedBy>
  <cp:revision>76</cp:revision>
  <dcterms:created xsi:type="dcterms:W3CDTF">2021-09-05T20:38:35Z</dcterms:created>
  <dcterms:modified xsi:type="dcterms:W3CDTF">2025-05-13T03:09:25Z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2021-09-05T00:00:00Z</vt:filetime>
  </property>
</Properties>
</file>