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diagrams/data12.xml" ContentType="application/vnd.openxmlformats-officedocument.drawingml.diagramData+xml"/>
  <Override PartName="/ppt/diagrams/layout12.xml" ContentType="application/vnd.openxmlformats-officedocument.drawingml.diagramLayout+xml"/>
  <Override PartName="/ppt/diagrams/quickStyle12.xml" ContentType="application/vnd.openxmlformats-officedocument.drawingml.diagramStyle+xml"/>
  <Override PartName="/ppt/diagrams/colors12.xml" ContentType="application/vnd.openxmlformats-officedocument.drawingml.diagramColors+xml"/>
  <Override PartName="/ppt/diagrams/drawing12.xml" ContentType="application/vnd.ms-office.drawingml.diagramDrawing+xml"/>
  <Override PartName="/ppt/diagrams/data13.xml" ContentType="application/vnd.openxmlformats-officedocument.drawingml.diagramData+xml"/>
  <Override PartName="/ppt/diagrams/layout13.xml" ContentType="application/vnd.openxmlformats-officedocument.drawingml.diagramLayout+xml"/>
  <Override PartName="/ppt/diagrams/quickStyle13.xml" ContentType="application/vnd.openxmlformats-officedocument.drawingml.diagramStyle+xml"/>
  <Override PartName="/ppt/diagrams/colors13.xml" ContentType="application/vnd.openxmlformats-officedocument.drawingml.diagramColors+xml"/>
  <Override PartName="/ppt/diagrams/drawing13.xml" ContentType="application/vnd.ms-office.drawingml.diagramDrawing+xml"/>
  <Override PartName="/ppt/diagrams/data14.xml" ContentType="application/vnd.openxmlformats-officedocument.drawingml.diagramData+xml"/>
  <Override PartName="/ppt/diagrams/layout14.xml" ContentType="application/vnd.openxmlformats-officedocument.drawingml.diagramLayout+xml"/>
  <Override PartName="/ppt/diagrams/quickStyle14.xml" ContentType="application/vnd.openxmlformats-officedocument.drawingml.diagramStyle+xml"/>
  <Override PartName="/ppt/diagrams/colors14.xml" ContentType="application/vnd.openxmlformats-officedocument.drawingml.diagramColors+xml"/>
  <Override PartName="/ppt/diagrams/drawing14.xml" ContentType="application/vnd.ms-office.drawingml.diagramDrawing+xml"/>
  <Override PartName="/ppt/diagrams/data15.xml" ContentType="application/vnd.openxmlformats-officedocument.drawingml.diagramData+xml"/>
  <Override PartName="/ppt/diagrams/layout15.xml" ContentType="application/vnd.openxmlformats-officedocument.drawingml.diagramLayout+xml"/>
  <Override PartName="/ppt/diagrams/quickStyle15.xml" ContentType="application/vnd.openxmlformats-officedocument.drawingml.diagramStyle+xml"/>
  <Override PartName="/ppt/diagrams/colors15.xml" ContentType="application/vnd.openxmlformats-officedocument.drawingml.diagramColors+xml"/>
  <Override PartName="/ppt/diagrams/drawing15.xml" ContentType="application/vnd.ms-office.drawingml.diagramDrawing+xml"/>
  <Override PartName="/ppt/diagrams/data16.xml" ContentType="application/vnd.openxmlformats-officedocument.drawingml.diagramData+xml"/>
  <Override PartName="/ppt/diagrams/layout16.xml" ContentType="application/vnd.openxmlformats-officedocument.drawingml.diagramLayout+xml"/>
  <Override PartName="/ppt/diagrams/quickStyle16.xml" ContentType="application/vnd.openxmlformats-officedocument.drawingml.diagramStyle+xml"/>
  <Override PartName="/ppt/diagrams/colors16.xml" ContentType="application/vnd.openxmlformats-officedocument.drawingml.diagramColors+xml"/>
  <Override PartName="/ppt/diagrams/drawing16.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0"/>
  </p:notesMasterIdLst>
  <p:sldIdLst>
    <p:sldId id="316" r:id="rId2"/>
    <p:sldId id="395" r:id="rId3"/>
    <p:sldId id="398" r:id="rId4"/>
    <p:sldId id="401" r:id="rId5"/>
    <p:sldId id="394" r:id="rId6"/>
    <p:sldId id="369" r:id="rId7"/>
    <p:sldId id="409" r:id="rId8"/>
    <p:sldId id="408" r:id="rId9"/>
    <p:sldId id="410" r:id="rId10"/>
    <p:sldId id="411" r:id="rId11"/>
    <p:sldId id="412" r:id="rId12"/>
    <p:sldId id="413" r:id="rId13"/>
    <p:sldId id="402" r:id="rId14"/>
    <p:sldId id="396" r:id="rId15"/>
    <p:sldId id="403" r:id="rId16"/>
    <p:sldId id="407" r:id="rId17"/>
    <p:sldId id="397" r:id="rId18"/>
    <p:sldId id="306" r:id="rId19"/>
    <p:sldId id="406" r:id="rId20"/>
    <p:sldId id="390" r:id="rId21"/>
    <p:sldId id="379" r:id="rId22"/>
    <p:sldId id="380" r:id="rId23"/>
    <p:sldId id="381" r:id="rId24"/>
    <p:sldId id="370" r:id="rId25"/>
    <p:sldId id="382" r:id="rId26"/>
    <p:sldId id="371" r:id="rId27"/>
    <p:sldId id="383" r:id="rId28"/>
    <p:sldId id="384" r:id="rId29"/>
    <p:sldId id="385" r:id="rId30"/>
    <p:sldId id="372" r:id="rId31"/>
    <p:sldId id="374" r:id="rId32"/>
    <p:sldId id="386" r:id="rId33"/>
    <p:sldId id="375" r:id="rId34"/>
    <p:sldId id="377" r:id="rId35"/>
    <p:sldId id="378" r:id="rId36"/>
    <p:sldId id="387" r:id="rId37"/>
    <p:sldId id="388" r:id="rId38"/>
    <p:sldId id="389" r:id="rId39"/>
  </p:sldIdLst>
  <p:sldSz cx="9144000" cy="6858000" type="screen4x3"/>
  <p:notesSz cx="6858000" cy="9144000"/>
  <p:defaultText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Sección predeterminada" id="{21854EBF-EF27-49DC-B1FC-7101A72F8DA5}">
          <p14:sldIdLst>
            <p14:sldId id="316"/>
            <p14:sldId id="395"/>
            <p14:sldId id="398"/>
            <p14:sldId id="401"/>
            <p14:sldId id="394"/>
            <p14:sldId id="369"/>
            <p14:sldId id="409"/>
            <p14:sldId id="408"/>
            <p14:sldId id="410"/>
            <p14:sldId id="411"/>
            <p14:sldId id="412"/>
          </p14:sldIdLst>
        </p14:section>
        <p14:section name="Sección sin título" id="{684A6027-65AC-4BC1-99A0-CDE3987B50F8}">
          <p14:sldIdLst>
            <p14:sldId id="413"/>
            <p14:sldId id="402"/>
            <p14:sldId id="396"/>
            <p14:sldId id="403"/>
            <p14:sldId id="407"/>
            <p14:sldId id="397"/>
            <p14:sldId id="306"/>
            <p14:sldId id="406"/>
            <p14:sldId id="390"/>
            <p14:sldId id="379"/>
            <p14:sldId id="380"/>
            <p14:sldId id="381"/>
            <p14:sldId id="370"/>
            <p14:sldId id="382"/>
            <p14:sldId id="371"/>
            <p14:sldId id="383"/>
            <p14:sldId id="384"/>
            <p14:sldId id="385"/>
            <p14:sldId id="372"/>
            <p14:sldId id="374"/>
            <p14:sldId id="386"/>
            <p14:sldId id="375"/>
            <p14:sldId id="377"/>
            <p14:sldId id="378"/>
            <p14:sldId id="387"/>
            <p14:sldId id="388"/>
            <p14:sldId id="389"/>
          </p14:sldIdLst>
        </p14:section>
      </p14:sectionLst>
    </p:ex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ADMIN" initials="A" lastIdx="1" clrIdx="0">
    <p:extLst>
      <p:ext uri="{19B8F6BF-5375-455C-9EA6-DF929625EA0E}">
        <p15:presenceInfo xmlns:p15="http://schemas.microsoft.com/office/powerpoint/2012/main" userId="ADMIN"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66633"/>
    <a:srgbClr val="996633"/>
    <a:srgbClr val="CC99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2591" autoAdjust="0"/>
    <p:restoredTop sz="94660"/>
  </p:normalViewPr>
  <p:slideViewPr>
    <p:cSldViewPr showGuides="1">
      <p:cViewPr varScale="1">
        <p:scale>
          <a:sx n="80" d="100"/>
          <a:sy n="80" d="100"/>
        </p:scale>
        <p:origin x="1661" y="58"/>
      </p:cViewPr>
      <p:guideLst>
        <p:guide orient="horz" pos="2160"/>
        <p:guide pos="2880"/>
      </p:guideLst>
    </p:cSldViewPr>
  </p:slideViewPr>
  <p:notesTextViewPr>
    <p:cViewPr>
      <p:scale>
        <a:sx n="1" d="1"/>
        <a:sy n="1" d="1"/>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notesMaster" Target="notesMasters/notesMaster1.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0" Type="http://schemas.openxmlformats.org/officeDocument/2006/relationships/slide" Target="slides/slide19.xml"/><Relationship Id="rId41" Type="http://schemas.openxmlformats.org/officeDocument/2006/relationships/commentAuthors" Target="commentAuthors.xml"/></Relationships>
</file>

<file path=ppt/diagrams/colors1.xml><?xml version="1.0" encoding="utf-8"?>
<dgm:colorsDef xmlns:dgm="http://schemas.openxmlformats.org/drawingml/2006/diagram" xmlns:a="http://schemas.openxmlformats.org/drawingml/2006/main" uniqueId="urn:microsoft.com/office/officeart/2005/8/colors/accent3_4">
  <dgm:title val=""/>
  <dgm:desc val=""/>
  <dgm:catLst>
    <dgm:cat type="accent3" pri="11400"/>
  </dgm:catLst>
  <dgm:styleLbl name="node0">
    <dgm:fillClrLst meth="cycle">
      <a:schemeClr val="accent3">
        <a:shade val="60000"/>
      </a:schemeClr>
    </dgm:fillClrLst>
    <dgm:linClrLst meth="repeat">
      <a:schemeClr val="lt1"/>
    </dgm:linClrLst>
    <dgm:effectClrLst/>
    <dgm:txLinClrLst/>
    <dgm:txFillClrLst/>
    <dgm:txEffectClrLst/>
  </dgm:styleLbl>
  <dgm:styleLbl name="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alignNode1">
    <dgm:fillClrLst meth="cycle">
      <a:schemeClr val="accent3">
        <a:shade val="50000"/>
      </a:schemeClr>
      <a:schemeClr val="accent3">
        <a:tint val="55000"/>
      </a:schemeClr>
    </dgm:fillClrLst>
    <dgm:linClrLst meth="cycle">
      <a:schemeClr val="accent3">
        <a:shade val="50000"/>
      </a:schemeClr>
      <a:schemeClr val="accent3">
        <a:tint val="55000"/>
      </a:schemeClr>
    </dgm:linClrLst>
    <dgm:effectClrLst/>
    <dgm:txLinClrLst/>
    <dgm:txFillClrLst/>
    <dgm:txEffectClrLst/>
  </dgm:styleLbl>
  <dgm:styleLbl name="ln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vennNode1">
    <dgm:fillClrLst meth="cycle">
      <a:schemeClr val="accent3">
        <a:shade val="80000"/>
        <a:alpha val="50000"/>
      </a:schemeClr>
      <a:schemeClr val="accent3">
        <a:tint val="50000"/>
        <a:alpha val="50000"/>
      </a:schemeClr>
    </dgm:fillClrLst>
    <dgm:linClrLst meth="repeat">
      <a:schemeClr val="lt1"/>
    </dgm:linClrLst>
    <dgm:effectClrLst/>
    <dgm:txLinClrLst/>
    <dgm:txFillClrLst/>
    <dgm:txEffectClrLst/>
  </dgm:styleLbl>
  <dgm:styleLbl name="node2">
    <dgm:fillClrLst>
      <a:schemeClr val="accent3">
        <a:shade val="80000"/>
      </a:schemeClr>
    </dgm:fillClrLst>
    <dgm:linClrLst meth="repeat">
      <a:schemeClr val="lt1"/>
    </dgm:linClrLst>
    <dgm:effectClrLst/>
    <dgm:txLinClrLst/>
    <dgm:txFillClrLst/>
    <dgm:txEffectClrLst/>
  </dgm:styleLbl>
  <dgm:styleLbl name="node3">
    <dgm:fillClrLst>
      <a:schemeClr val="accent3">
        <a:tint val="99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f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b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sibTrans1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0000"/>
      </a:schemeClr>
    </dgm:fillClrLst>
    <dgm:linClrLst meth="repeat">
      <a:schemeClr val="lt1"/>
    </dgm:linClrLst>
    <dgm:effectClrLst/>
    <dgm:txLinClrLst/>
    <dgm:txFillClrLst/>
    <dgm:txEffectClrLst/>
  </dgm:styleLbl>
  <dgm:styleLbl name="asst3">
    <dgm:fillClrLst>
      <a:schemeClr val="accent3">
        <a:tint val="70000"/>
      </a:schemeClr>
    </dgm:fillClrLst>
    <dgm:linClrLst meth="repeat">
      <a:schemeClr val="lt1"/>
    </dgm:linClrLst>
    <dgm:effectClrLst/>
    <dgm:txLinClrLst/>
    <dgm:txFillClrLst/>
    <dgm:txEffectClrLst/>
  </dgm:styleLbl>
  <dgm:styleLbl name="asst4">
    <dgm:fillClrLst>
      <a:schemeClr val="accent3">
        <a:tint val="5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shade val="80000"/>
      </a:schemeClr>
    </dgm:linClrLst>
    <dgm:effectClrLst/>
    <dgm:txLinClrLst/>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dk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3">
        <a:tint val="90000"/>
      </a:schemeClr>
    </dgm:linClrLst>
    <dgm:effectClrLst/>
    <dgm:txLinClrLst/>
    <dgm:txFillClrLst meth="repeat">
      <a:schemeClr val="tx1"/>
    </dgm:txFillClrLst>
    <dgm:txEffectClrLst/>
  </dgm:styleLbl>
  <dgm:styleLbl name="parChTrans1D3">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parChTrans1D4">
    <dgm:fillClrLst meth="repeat">
      <a:schemeClr val="accent3">
        <a:tint val="50000"/>
      </a:schemeClr>
    </dgm:fillClrLst>
    <dgm:linClrLst meth="repeat">
      <a:schemeClr val="accent3">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align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bgAccFollowNode1">
    <dgm:fillClrLst meth="repeat">
      <a:schemeClr val="accent3">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50000"/>
      </a:schemeClr>
    </dgm:linClrLst>
    <dgm:effectClrLst/>
    <dgm:txLinClrLst/>
    <dgm:txFillClrLst meth="repeat">
      <a:schemeClr val="dk1"/>
    </dgm:txFillClrLst>
    <dgm:txEffectClrLst/>
  </dgm:styleLbl>
  <dgm:styleLbl name="bgShp">
    <dgm:fillClrLst meth="repeat">
      <a:schemeClr val="accent3">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55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accent3_4">
  <dgm:title val=""/>
  <dgm:desc val=""/>
  <dgm:catLst>
    <dgm:cat type="accent3" pri="11400"/>
  </dgm:catLst>
  <dgm:styleLbl name="node0">
    <dgm:fillClrLst meth="cycle">
      <a:schemeClr val="accent3">
        <a:shade val="60000"/>
      </a:schemeClr>
    </dgm:fillClrLst>
    <dgm:linClrLst meth="repeat">
      <a:schemeClr val="lt1"/>
    </dgm:linClrLst>
    <dgm:effectClrLst/>
    <dgm:txLinClrLst/>
    <dgm:txFillClrLst/>
    <dgm:txEffectClrLst/>
  </dgm:styleLbl>
  <dgm:styleLbl name="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alignNode1">
    <dgm:fillClrLst meth="cycle">
      <a:schemeClr val="accent3">
        <a:shade val="50000"/>
      </a:schemeClr>
      <a:schemeClr val="accent3">
        <a:tint val="55000"/>
      </a:schemeClr>
    </dgm:fillClrLst>
    <dgm:linClrLst meth="cycle">
      <a:schemeClr val="accent3">
        <a:shade val="50000"/>
      </a:schemeClr>
      <a:schemeClr val="accent3">
        <a:tint val="55000"/>
      </a:schemeClr>
    </dgm:linClrLst>
    <dgm:effectClrLst/>
    <dgm:txLinClrLst/>
    <dgm:txFillClrLst/>
    <dgm:txEffectClrLst/>
  </dgm:styleLbl>
  <dgm:styleLbl name="lnNode1">
    <dgm:fillClrLst meth="cycle">
      <a:schemeClr val="accent3">
        <a:shade val="50000"/>
      </a:schemeClr>
      <a:schemeClr val="accent3">
        <a:tint val="55000"/>
      </a:schemeClr>
    </dgm:fillClrLst>
    <dgm:linClrLst meth="repeat">
      <a:schemeClr val="lt1"/>
    </dgm:linClrLst>
    <dgm:effectClrLst/>
    <dgm:txLinClrLst/>
    <dgm:txFillClrLst/>
    <dgm:txEffectClrLst/>
  </dgm:styleLbl>
  <dgm:styleLbl name="vennNode1">
    <dgm:fillClrLst meth="cycle">
      <a:schemeClr val="accent3">
        <a:shade val="80000"/>
        <a:alpha val="50000"/>
      </a:schemeClr>
      <a:schemeClr val="accent3">
        <a:tint val="50000"/>
        <a:alpha val="50000"/>
      </a:schemeClr>
    </dgm:fillClrLst>
    <dgm:linClrLst meth="repeat">
      <a:schemeClr val="lt1"/>
    </dgm:linClrLst>
    <dgm:effectClrLst/>
    <dgm:txLinClrLst/>
    <dgm:txFillClrLst/>
    <dgm:txEffectClrLst/>
  </dgm:styleLbl>
  <dgm:styleLbl name="node2">
    <dgm:fillClrLst>
      <a:schemeClr val="accent3">
        <a:shade val="80000"/>
      </a:schemeClr>
    </dgm:fillClrLst>
    <dgm:linClrLst meth="repeat">
      <a:schemeClr val="lt1"/>
    </dgm:linClrLst>
    <dgm:effectClrLst/>
    <dgm:txLinClrLst/>
    <dgm:txFillClrLst/>
    <dgm:txEffectClrLst/>
  </dgm:styleLbl>
  <dgm:styleLbl name="node3">
    <dgm:fillClrLst>
      <a:schemeClr val="accent3">
        <a:tint val="99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f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bgSibTrans2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dgm:txEffectClrLst/>
  </dgm:styleLbl>
  <dgm:styleLbl name="sibTrans1D1">
    <dgm:fillClrLst meth="cycle">
      <a:schemeClr val="accent3">
        <a:shade val="90000"/>
      </a:schemeClr>
      <a:schemeClr val="accent3">
        <a:tint val="50000"/>
      </a:schemeClr>
    </dgm:fillClrLst>
    <dgm:linClrLst meth="cycle">
      <a:schemeClr val="accent3">
        <a:shade val="90000"/>
      </a:schemeClr>
      <a:schemeClr val="accent3">
        <a:tint val="5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0000"/>
      </a:schemeClr>
    </dgm:fillClrLst>
    <dgm:linClrLst meth="repeat">
      <a:schemeClr val="lt1"/>
    </dgm:linClrLst>
    <dgm:effectClrLst/>
    <dgm:txLinClrLst/>
    <dgm:txFillClrLst/>
    <dgm:txEffectClrLst/>
  </dgm:styleLbl>
  <dgm:styleLbl name="asst3">
    <dgm:fillClrLst>
      <a:schemeClr val="accent3">
        <a:tint val="70000"/>
      </a:schemeClr>
    </dgm:fillClrLst>
    <dgm:linClrLst meth="repeat">
      <a:schemeClr val="lt1"/>
    </dgm:linClrLst>
    <dgm:effectClrLst/>
    <dgm:txLinClrLst/>
    <dgm:txFillClrLst/>
    <dgm:txEffectClrLst/>
  </dgm:styleLbl>
  <dgm:styleLbl name="asst4">
    <dgm:fillClrLst>
      <a:schemeClr val="accent3">
        <a:tint val="5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shade val="80000"/>
      </a:schemeClr>
    </dgm:linClrLst>
    <dgm:effectClrLst/>
    <dgm:txLinClrLst/>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dk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3">
        <a:tint val="90000"/>
      </a:schemeClr>
    </dgm:linClrLst>
    <dgm:effectClrLst/>
    <dgm:txLinClrLst/>
    <dgm:txFillClrLst meth="repeat">
      <a:schemeClr val="tx1"/>
    </dgm:txFillClrLst>
    <dgm:txEffectClrLst/>
  </dgm:styleLbl>
  <dgm:styleLbl name="parChTrans1D3">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parChTrans1D4">
    <dgm:fillClrLst meth="repeat">
      <a:schemeClr val="accent3">
        <a:tint val="50000"/>
      </a:schemeClr>
    </dgm:fillClrLst>
    <dgm:linClrLst meth="repeat">
      <a:schemeClr val="accent3">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3">
        <a:shade val="50000"/>
      </a:schemeClr>
      <a:schemeClr val="accent3">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alignAccFollowNode1">
    <dgm:fillClrLst meth="repeat">
      <a:schemeClr val="accent3">
        <a:alpha val="90000"/>
        <a:tint val="55000"/>
      </a:schemeClr>
    </dgm:fillClrLst>
    <dgm:linClrLst meth="repeat">
      <a:schemeClr val="accent3">
        <a:alpha val="90000"/>
        <a:tint val="55000"/>
      </a:schemeClr>
    </dgm:linClrLst>
    <dgm:effectClrLst/>
    <dgm:txLinClrLst/>
    <dgm:txFillClrLst meth="repeat">
      <a:schemeClr val="dk1"/>
    </dgm:txFillClrLst>
    <dgm:txEffectClrLst/>
  </dgm:styleLbl>
  <dgm:styleLbl name="bgAccFollowNode1">
    <dgm:fillClrLst meth="repeat">
      <a:schemeClr val="accent3">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50000"/>
      </a:schemeClr>
    </dgm:linClrLst>
    <dgm:effectClrLst/>
    <dgm:txLinClrLst/>
    <dgm:txFillClrLst meth="repeat">
      <a:schemeClr val="dk1"/>
    </dgm:txFillClrLst>
    <dgm:txEffectClrLst/>
  </dgm:styleLbl>
  <dgm:styleLbl name="bgShp">
    <dgm:fillClrLst meth="repeat">
      <a:schemeClr val="accent3">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55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2.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3.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4.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5.xml><?xml version="1.0" encoding="utf-8"?>
<dgm:colorsDef xmlns:dgm="http://schemas.openxmlformats.org/drawingml/2006/diagram" xmlns:a="http://schemas.openxmlformats.org/drawingml/2006/main" uniqueId="urn:microsoft.com/office/officeart/2005/8/colors/accent3_3">
  <dgm:title val=""/>
  <dgm:desc val=""/>
  <dgm:catLst>
    <dgm:cat type="accent3" pri="11300"/>
  </dgm:catLst>
  <dgm:styleLbl name="node0">
    <dgm:fillClrLst meth="repeat">
      <a:schemeClr val="accent3">
        <a:shade val="80000"/>
      </a:schemeClr>
    </dgm:fillClrLst>
    <dgm:linClrLst meth="repeat">
      <a:schemeClr val="lt1"/>
    </dgm:linClrLst>
    <dgm:effectClrLst/>
    <dgm:txLinClrLst/>
    <dgm:txFillClrLst/>
    <dgm:txEffectClrLst/>
  </dgm:styleLbl>
  <dgm:styleLbl name="node1">
    <dgm:fillClrLst>
      <a:schemeClr val="accent3">
        <a:shade val="80000"/>
      </a:schemeClr>
      <a:schemeClr val="accent3">
        <a:tint val="70000"/>
      </a:schemeClr>
    </dgm:fillClrLst>
    <dgm:linClrLst meth="repeat">
      <a:schemeClr val="lt1"/>
    </dgm:linClrLst>
    <dgm:effectClrLst/>
    <dgm:txLinClrLst/>
    <dgm:txFillClrLst/>
    <dgm:txEffectClrLst/>
  </dgm:styleLbl>
  <dgm:styleLbl name="alignNode1">
    <dgm:fillClrLst>
      <a:schemeClr val="accent3">
        <a:shade val="80000"/>
      </a:schemeClr>
      <a:schemeClr val="accent3">
        <a:tint val="70000"/>
      </a:schemeClr>
    </dgm:fillClrLst>
    <dgm:linClrLst>
      <a:schemeClr val="accent3">
        <a:shade val="80000"/>
      </a:schemeClr>
      <a:schemeClr val="accent3">
        <a:tint val="70000"/>
      </a:schemeClr>
    </dgm:linClrLst>
    <dgm:effectClrLst/>
    <dgm:txLinClrLst/>
    <dgm:txFillClrLst/>
    <dgm:txEffectClrLst/>
  </dgm:styleLbl>
  <dgm:styleLbl name="lnNode1">
    <dgm:fillClrLst>
      <a:schemeClr val="accent3">
        <a:shade val="80000"/>
      </a:schemeClr>
      <a:schemeClr val="accent3">
        <a:tint val="70000"/>
      </a:schemeClr>
    </dgm:fillClrLst>
    <dgm:linClrLst meth="repeat">
      <a:schemeClr val="lt1"/>
    </dgm:linClrLst>
    <dgm:effectClrLst/>
    <dgm:txLinClrLst/>
    <dgm:txFillClrLst/>
    <dgm:txEffectClrLst/>
  </dgm:styleLbl>
  <dgm:styleLbl name="vennNode1">
    <dgm:fillClrLst>
      <a:schemeClr val="accent3">
        <a:shade val="80000"/>
        <a:alpha val="50000"/>
      </a:schemeClr>
      <a:schemeClr val="accent3">
        <a:tint val="70000"/>
        <a:alpha val="50000"/>
      </a:schemeClr>
    </dgm:fillClrLst>
    <dgm:linClrLst meth="repeat">
      <a:schemeClr val="lt1"/>
    </dgm:linClrLst>
    <dgm:effectClrLst/>
    <dgm:txLinClrLst/>
    <dgm:txFillClrLst/>
    <dgm:txEffectClrLst/>
  </dgm:styleLbl>
  <dgm:styleLbl name="node2">
    <dgm:fillClrLst>
      <a:schemeClr val="accent3">
        <a:tint val="99000"/>
      </a:schemeClr>
    </dgm:fillClrLst>
    <dgm:linClrLst meth="repeat">
      <a:schemeClr val="lt1"/>
    </dgm:linClrLst>
    <dgm:effectClrLst/>
    <dgm:txLinClrLst/>
    <dgm:txFillClrLst/>
    <dgm:txEffectClrLst/>
  </dgm:styleLbl>
  <dgm:styleLbl name="node3">
    <dgm:fillClrLst>
      <a:schemeClr val="accent3">
        <a:tint val="80000"/>
      </a:schemeClr>
    </dgm:fillClrLst>
    <dgm:linClrLst meth="repeat">
      <a:schemeClr val="lt1"/>
    </dgm:linClrLst>
    <dgm:effectClrLst/>
    <dgm:txLinClrLst/>
    <dgm:txFillClrLst/>
    <dgm:txEffectClrLst/>
  </dgm:styleLbl>
  <dgm:styleLbl name="node4">
    <dgm:fillClrLst>
      <a:schemeClr val="accent3">
        <a:tint val="70000"/>
      </a:schemeClr>
    </dgm:fillClrLst>
    <dgm:linClrLst meth="repeat">
      <a:schemeClr val="lt1"/>
    </dgm:linClrLst>
    <dgm:effectClrLst/>
    <dgm:txLinClrLst/>
    <dgm:txFillClrLst/>
    <dgm:txEffectClrLst/>
  </dgm:styleLbl>
  <dgm:styleLbl name="f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align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3">
        <a:tint val="50000"/>
      </a:schemeClr>
      <a:schemeClr val="accent3">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dgm:txEffectClrLst/>
  </dgm:styleLbl>
  <dgm:styleLbl name="f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bgSibTrans2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lt1"/>
    </dgm:txFillClrLst>
    <dgm:txEffectClrLst/>
  </dgm:styleLbl>
  <dgm:styleLbl name="sibTrans1D1">
    <dgm:fillClrLst>
      <a:schemeClr val="accent3">
        <a:shade val="90000"/>
      </a:schemeClr>
      <a:schemeClr val="accent3">
        <a:tint val="70000"/>
      </a:schemeClr>
    </dgm:fillClrLst>
    <dgm:linClrLst>
      <a:schemeClr val="accent3">
        <a:shade val="90000"/>
      </a:schemeClr>
      <a:schemeClr val="accent3">
        <a:tint val="70000"/>
      </a:schemeClr>
    </dgm:linClrLst>
    <dgm:effectClrLst/>
    <dgm:txLinClrLst/>
    <dgm:txFillClrLst meth="repeat">
      <a:schemeClr val="tx1"/>
    </dgm:txFillClrLst>
    <dgm:txEffectClrLst/>
  </dgm:styleLbl>
  <dgm:styleLbl name="callout">
    <dgm:fillClrLst meth="repeat">
      <a:schemeClr val="accent3"/>
    </dgm:fillClrLst>
    <dgm:linClrLst meth="repeat">
      <a:schemeClr val="accent3"/>
    </dgm:linClrLst>
    <dgm:effectClrLst/>
    <dgm:txLinClrLst/>
    <dgm:txFillClrLst meth="repeat">
      <a:schemeClr val="tx1"/>
    </dgm:txFillClrLst>
    <dgm:txEffectClrLst/>
  </dgm:styleLbl>
  <dgm:styleLbl name="asst0">
    <dgm:fillClrLst meth="repeat">
      <a:schemeClr val="accent3">
        <a:shade val="80000"/>
      </a:schemeClr>
    </dgm:fillClrLst>
    <dgm:linClrLst meth="repeat">
      <a:schemeClr val="lt1"/>
    </dgm:linClrLst>
    <dgm:effectClrLst/>
    <dgm:txLinClrLst/>
    <dgm:txFillClrLst/>
    <dgm:txEffectClrLst/>
  </dgm:styleLbl>
  <dgm:styleLbl name="asst1">
    <dgm:fillClrLst meth="repeat">
      <a:schemeClr val="accent3">
        <a:shade val="80000"/>
      </a:schemeClr>
    </dgm:fillClrLst>
    <dgm:linClrLst meth="repeat">
      <a:schemeClr val="lt1"/>
    </dgm:linClrLst>
    <dgm:effectClrLst/>
    <dgm:txLinClrLst/>
    <dgm:txFillClrLst/>
    <dgm:txEffectClrLst/>
  </dgm:styleLbl>
  <dgm:styleLbl name="asst2">
    <dgm:fillClrLst>
      <a:schemeClr val="accent3">
        <a:tint val="99000"/>
      </a:schemeClr>
    </dgm:fillClrLst>
    <dgm:linClrLst meth="repeat">
      <a:schemeClr val="lt1"/>
    </dgm:linClrLst>
    <dgm:effectClrLst/>
    <dgm:txLinClrLst/>
    <dgm:txFillClrLst/>
    <dgm:txEffectClrLst/>
  </dgm:styleLbl>
  <dgm:styleLbl name="asst3">
    <dgm:fillClrLst>
      <a:schemeClr val="accent3">
        <a:tint val="80000"/>
      </a:schemeClr>
    </dgm:fillClrLst>
    <dgm:linClrLst meth="repeat">
      <a:schemeClr val="lt1"/>
    </dgm:linClrLst>
    <dgm:effectClrLst/>
    <dgm:txLinClrLst/>
    <dgm:txFillClrLst/>
    <dgm:txEffectClrLst/>
  </dgm:styleLbl>
  <dgm:styleLbl name="asst4">
    <dgm:fillClrLst>
      <a:schemeClr val="accent3">
        <a:tint val="70000"/>
      </a:schemeClr>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a:tint val="90000"/>
      </a:schemeClr>
    </dgm:fillClrLst>
    <dgm:linClrLst meth="repeat">
      <a:schemeClr val="accent3">
        <a:tint val="90000"/>
      </a:schemeClr>
    </dgm:linClrLst>
    <dgm:effectClrLst/>
    <dgm:txLinClrLst/>
    <dgm:txFillClrLst/>
    <dgm:txEffectClrLst/>
  </dgm:styleLbl>
  <dgm:styleLbl name="parChTrans2D3">
    <dgm:fillClrLst meth="repeat">
      <a:schemeClr val="accent3">
        <a:tint val="70000"/>
      </a:schemeClr>
    </dgm:fillClrLst>
    <dgm:linClrLst meth="repeat">
      <a:schemeClr val="accent3">
        <a:tint val="70000"/>
      </a:schemeClr>
    </dgm:linClrLst>
    <dgm:effectClrLst/>
    <dgm:txLinClrLst/>
    <dgm:txFillClrLst/>
    <dgm:txEffectClrLst/>
  </dgm:styleLbl>
  <dgm:styleLbl name="parChTrans2D4">
    <dgm:fillClrLst meth="repeat">
      <a:schemeClr val="accent3">
        <a:tint val="50000"/>
      </a:schemeClr>
    </dgm:fillClrLst>
    <dgm:linClrLst meth="repeat">
      <a:schemeClr val="accent3">
        <a:tint val="50000"/>
      </a:schemeClr>
    </dgm:linClrLst>
    <dgm:effectClrLst/>
    <dgm:txLinClrLst/>
    <dgm:txFillClrLst meth="repeat">
      <a:schemeClr val="lt1"/>
    </dgm:txFillClrLst>
    <dgm:txEffectClrLst/>
  </dgm:styleLbl>
  <dgm:styleLbl name="parChTrans1D1">
    <dgm:fillClrLst meth="repeat">
      <a:schemeClr val="accent3">
        <a:shade val="80000"/>
      </a:schemeClr>
    </dgm:fillClrLst>
    <dgm:linClrLst meth="repeat">
      <a:schemeClr val="accent3">
        <a:shade val="80000"/>
      </a:schemeClr>
    </dgm:linClrLst>
    <dgm:effectClrLst/>
    <dgm:txLinClrLst/>
    <dgm:txFillClrLst meth="repeat">
      <a:schemeClr val="tx1"/>
    </dgm:txFillClrLst>
    <dgm:txEffectClrLst/>
  </dgm:styleLbl>
  <dgm:styleLbl name="parChTrans1D2">
    <dgm:fillClrLst meth="repeat">
      <a:schemeClr val="accent3">
        <a:tint val="99000"/>
      </a:schemeClr>
    </dgm:fillClrLst>
    <dgm:linClrLst meth="repeat">
      <a:schemeClr val="accent3">
        <a:tint val="99000"/>
      </a:schemeClr>
    </dgm:linClrLst>
    <dgm:effectClrLst/>
    <dgm:txLinClrLst/>
    <dgm:txFillClrLst meth="repeat">
      <a:schemeClr val="tx1"/>
    </dgm:txFillClrLst>
    <dgm:txEffectClrLst/>
  </dgm:styleLbl>
  <dgm:styleLbl name="parChTrans1D3">
    <dgm:fillClrLst meth="repeat">
      <a:schemeClr val="accent3">
        <a:tint val="80000"/>
      </a:schemeClr>
    </dgm:fillClrLst>
    <dgm:linClrLst meth="repeat">
      <a:schemeClr val="accent3">
        <a:tint val="80000"/>
      </a:schemeClr>
    </dgm:linClrLst>
    <dgm:effectClrLst/>
    <dgm:txLinClrLst/>
    <dgm:txFillClrLst meth="repeat">
      <a:schemeClr val="tx1"/>
    </dgm:txFillClrLst>
    <dgm:txEffectClrLst/>
  </dgm:styleLbl>
  <dgm:styleLbl name="parChTrans1D4">
    <dgm:fillClrLst meth="repeat">
      <a:schemeClr val="accent3">
        <a:tint val="70000"/>
      </a:schemeClr>
    </dgm:fillClrLst>
    <dgm:linClrLst meth="repeat">
      <a:schemeClr val="accent3">
        <a:tint val="70000"/>
      </a:schemeClr>
    </dgm:linClrLst>
    <dgm:effectClrLst/>
    <dgm:txLinClrLst/>
    <dgm:txFillClrLst meth="repeat">
      <a:schemeClr val="tx1"/>
    </dgm:txFillClrLst>
    <dgm:txEffectClrLst/>
  </dgm:styleLbl>
  <dgm:styleLbl name="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conF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align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FgAcc1">
    <dgm:fillClrLst meth="repeat">
      <a:schemeClr val="lt1"/>
    </dgm:fillClrLst>
    <dgm:linClrLst>
      <a:schemeClr val="accent3">
        <a:shade val="80000"/>
      </a:schemeClr>
      <a:schemeClr val="accent3">
        <a:tint val="70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a:tint val="99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a:tint val="8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a:tint val="70000"/>
      </a:schemeClr>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3">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6.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6B526637-A5DB-4284-A92E-1A6D77B167CE}" type="doc">
      <dgm:prSet loTypeId="urn:microsoft.com/office/officeart/2005/8/layout/matrix1" loCatId="matrix" qsTypeId="urn:microsoft.com/office/officeart/2005/8/quickstyle/3d2" qsCatId="3D" csTypeId="urn:microsoft.com/office/officeart/2005/8/colors/accent3_4" csCatId="accent3" phldr="1"/>
      <dgm:spPr/>
      <dgm:t>
        <a:bodyPr/>
        <a:lstStyle/>
        <a:p>
          <a:endParaRPr lang="es-ES"/>
        </a:p>
      </dgm:t>
    </dgm:pt>
    <dgm:pt modelId="{9606AA37-0B1E-4444-B4BA-BA1675142F98}">
      <dgm:prSet phldrT="[Texto]"/>
      <dgm:spPr/>
      <dgm:t>
        <a:bodyPr/>
        <a:lstStyle/>
        <a:p>
          <a:r>
            <a:rPr lang="es-ES" b="1" dirty="0"/>
            <a:t>Municipio</a:t>
          </a:r>
        </a:p>
      </dgm:t>
    </dgm:pt>
    <dgm:pt modelId="{63E99B0A-1695-4C7B-A622-42169FD24A03}" type="parTrans" cxnId="{ACF00F8E-A3E6-4493-B800-AD7034CE2B01}">
      <dgm:prSet/>
      <dgm:spPr/>
      <dgm:t>
        <a:bodyPr/>
        <a:lstStyle/>
        <a:p>
          <a:endParaRPr lang="es-ES"/>
        </a:p>
      </dgm:t>
    </dgm:pt>
    <dgm:pt modelId="{124FE84D-F75A-4E7A-8488-E34B31F7FCD6}" type="sibTrans" cxnId="{ACF00F8E-A3E6-4493-B800-AD7034CE2B01}">
      <dgm:prSet/>
      <dgm:spPr/>
      <dgm:t>
        <a:bodyPr/>
        <a:lstStyle/>
        <a:p>
          <a:endParaRPr lang="es-ES"/>
        </a:p>
      </dgm:t>
    </dgm:pt>
    <dgm:pt modelId="{E4D1AE33-DA2D-4C82-A04C-70BBD7C94F83}">
      <dgm:prSet phldrT="[Texto]" custT="1"/>
      <dgm:spPr/>
      <dgm:t>
        <a:bodyPr/>
        <a:lstStyle/>
        <a:p>
          <a:endParaRPr lang="es-ES" sz="2400"/>
        </a:p>
        <a:p>
          <a:r>
            <a:rPr lang="es-ES" sz="2400" b="1"/>
            <a:t>Constitución Política  Estados Unidos Mexicanos</a:t>
          </a:r>
          <a:r>
            <a:rPr lang="es-ES" sz="2400"/>
            <a:t>.</a:t>
          </a:r>
        </a:p>
        <a:p>
          <a:r>
            <a:rPr lang="es-ES" sz="1200" b="1" u="sng"/>
            <a:t>Art 115 </a:t>
          </a:r>
        </a:p>
        <a:p>
          <a:r>
            <a:rPr lang="es-ES" sz="1200"/>
            <a:t>Establece la autonomía de los municipios  </a:t>
          </a:r>
        </a:p>
        <a:p>
          <a:r>
            <a:rPr lang="es-ES" sz="1200"/>
            <a:t> El Régimen de Gobierno y </a:t>
          </a:r>
        </a:p>
        <a:p>
          <a:r>
            <a:rPr lang="es-ES" sz="1200"/>
            <a:t>La Administración Pública Municipal</a:t>
          </a:r>
          <a:endParaRPr lang="es-ES" sz="2400"/>
        </a:p>
        <a:p>
          <a:endParaRPr lang="es-ES" sz="1200" dirty="0"/>
        </a:p>
      </dgm:t>
    </dgm:pt>
    <dgm:pt modelId="{0EB5D8ED-9210-4301-B21D-2EF27156D3C5}" type="parTrans" cxnId="{6568217C-F1B5-4794-8940-AFA7D0DD5040}">
      <dgm:prSet/>
      <dgm:spPr/>
      <dgm:t>
        <a:bodyPr/>
        <a:lstStyle/>
        <a:p>
          <a:endParaRPr lang="es-ES"/>
        </a:p>
      </dgm:t>
    </dgm:pt>
    <dgm:pt modelId="{50715E1E-3199-4919-AF48-CC8E6B1D8AFC}" type="sibTrans" cxnId="{6568217C-F1B5-4794-8940-AFA7D0DD5040}">
      <dgm:prSet/>
      <dgm:spPr/>
      <dgm:t>
        <a:bodyPr/>
        <a:lstStyle/>
        <a:p>
          <a:endParaRPr lang="es-ES"/>
        </a:p>
      </dgm:t>
    </dgm:pt>
    <dgm:pt modelId="{4732685F-E4A0-4771-9464-EF094CAFD7BB}">
      <dgm:prSet phldrT="[Texto]" custT="1"/>
      <dgm:spPr/>
      <dgm:t>
        <a:bodyPr/>
        <a:lstStyle/>
        <a:p>
          <a:r>
            <a:rPr lang="es-ES" sz="2600" dirty="0">
              <a:solidFill>
                <a:schemeClr val="accent3">
                  <a:lumMod val="50000"/>
                </a:schemeClr>
              </a:solidFill>
            </a:rPr>
            <a:t> </a:t>
          </a:r>
          <a:r>
            <a:rPr lang="es-ES" sz="2600" b="1" dirty="0">
              <a:solidFill>
                <a:schemeClr val="accent3">
                  <a:lumMod val="50000"/>
                </a:schemeClr>
              </a:solidFill>
            </a:rPr>
            <a:t>Ayuntamiento</a:t>
          </a:r>
        </a:p>
        <a:p>
          <a:r>
            <a:rPr lang="es-ES" sz="1200" b="1" u="sng" dirty="0">
              <a:solidFill>
                <a:schemeClr val="accent3">
                  <a:lumMod val="50000"/>
                </a:schemeClr>
              </a:solidFill>
            </a:rPr>
            <a:t>Art 115, título Quinto</a:t>
          </a:r>
        </a:p>
        <a:p>
          <a:r>
            <a:rPr lang="es-ES" sz="2400" dirty="0">
              <a:solidFill>
                <a:schemeClr val="accent3">
                  <a:lumMod val="50000"/>
                </a:schemeClr>
              </a:solidFill>
            </a:rPr>
            <a:t> </a:t>
          </a:r>
          <a:r>
            <a:rPr lang="es-ES" sz="1200" dirty="0">
              <a:solidFill>
                <a:schemeClr val="accent3">
                  <a:lumMod val="50000"/>
                </a:schemeClr>
              </a:solidFill>
            </a:rPr>
            <a:t>Es la máxima autoridad Municipal con funciones legislativas, administrativas y ejecutivas para el desarrollo de su comunidad         </a:t>
          </a:r>
        </a:p>
        <a:p>
          <a:endParaRPr lang="es-ES" sz="1200" dirty="0"/>
        </a:p>
        <a:p>
          <a:r>
            <a:rPr lang="es-ES" sz="1200" dirty="0"/>
            <a:t>                                            </a:t>
          </a:r>
        </a:p>
      </dgm:t>
    </dgm:pt>
    <dgm:pt modelId="{39CEA6BC-0372-49FD-A19D-E2E595BC01CB}" type="parTrans" cxnId="{694DCDF2-0CD3-470C-9141-64F864D8483E}">
      <dgm:prSet/>
      <dgm:spPr/>
      <dgm:t>
        <a:bodyPr/>
        <a:lstStyle/>
        <a:p>
          <a:endParaRPr lang="es-ES"/>
        </a:p>
      </dgm:t>
    </dgm:pt>
    <dgm:pt modelId="{C029D2A4-8587-4424-B4D7-4F3A4B75AC81}" type="sibTrans" cxnId="{694DCDF2-0CD3-470C-9141-64F864D8483E}">
      <dgm:prSet/>
      <dgm:spPr/>
      <dgm:t>
        <a:bodyPr/>
        <a:lstStyle/>
        <a:p>
          <a:endParaRPr lang="es-ES"/>
        </a:p>
      </dgm:t>
    </dgm:pt>
    <dgm:pt modelId="{05D983EB-90DE-430B-8108-08E122CF5D3F}">
      <dgm:prSet phldrT="[Texto]" custT="1"/>
      <dgm:spPr/>
      <dgm:t>
        <a:bodyPr/>
        <a:lstStyle/>
        <a:p>
          <a:r>
            <a:rPr lang="es-ES" sz="2400" dirty="0"/>
            <a:t> </a:t>
          </a:r>
          <a:r>
            <a:rPr lang="es-ES" sz="2400" b="1" dirty="0">
              <a:solidFill>
                <a:schemeClr val="accent3">
                  <a:lumMod val="50000"/>
                </a:schemeClr>
              </a:solidFill>
            </a:rPr>
            <a:t>Constitución Política Estado Libre y Soberano de Morelos</a:t>
          </a:r>
        </a:p>
        <a:p>
          <a:r>
            <a:rPr lang="es-ES" sz="1200" b="1" u="sng" dirty="0">
              <a:solidFill>
                <a:schemeClr val="accent3">
                  <a:lumMod val="50000"/>
                </a:schemeClr>
              </a:solidFill>
            </a:rPr>
            <a:t>Art 1</a:t>
          </a:r>
          <a:r>
            <a:rPr lang="es-ES" sz="1200" dirty="0">
              <a:solidFill>
                <a:schemeClr val="accent3">
                  <a:lumMod val="50000"/>
                </a:schemeClr>
              </a:solidFill>
            </a:rPr>
            <a:t>: …</a:t>
          </a:r>
          <a:r>
            <a:rPr lang="es-ES" sz="1200" i="1" dirty="0">
              <a:solidFill>
                <a:schemeClr val="accent3">
                  <a:lumMod val="50000"/>
                </a:schemeClr>
              </a:solidFill>
            </a:rPr>
            <a:t>tendrá como base de organización política y administrativa </a:t>
          </a:r>
          <a:r>
            <a:rPr lang="es-ES" sz="1200" b="1" i="1" u="sng" dirty="0">
              <a:solidFill>
                <a:schemeClr val="accent3">
                  <a:lumMod val="50000"/>
                </a:schemeClr>
              </a:solidFill>
            </a:rPr>
            <a:t>el Municipio Libre</a:t>
          </a:r>
          <a:r>
            <a:rPr lang="es-ES" sz="1200" i="1" dirty="0">
              <a:solidFill>
                <a:schemeClr val="accent3">
                  <a:lumMod val="50000"/>
                </a:schemeClr>
              </a:solidFill>
            </a:rPr>
            <a:t>… </a:t>
          </a:r>
          <a:r>
            <a:rPr lang="es-ES" sz="1200" dirty="0">
              <a:solidFill>
                <a:schemeClr val="accent3">
                  <a:lumMod val="50000"/>
                </a:schemeClr>
              </a:solidFill>
            </a:rPr>
            <a:t>y </a:t>
          </a:r>
          <a:r>
            <a:rPr lang="es-ES" sz="1200" b="1" u="sng" dirty="0">
              <a:solidFill>
                <a:schemeClr val="accent3">
                  <a:lumMod val="50000"/>
                </a:schemeClr>
              </a:solidFill>
            </a:rPr>
            <a:t>Título Sexto</a:t>
          </a:r>
          <a:r>
            <a:rPr lang="es-ES" sz="1200" dirty="0">
              <a:solidFill>
                <a:schemeClr val="accent3">
                  <a:lumMod val="50000"/>
                </a:schemeClr>
              </a:solidFill>
            </a:rPr>
            <a:t>: nueve capítulos .</a:t>
          </a:r>
        </a:p>
      </dgm:t>
    </dgm:pt>
    <dgm:pt modelId="{0DA6B728-6A3B-4687-A24B-B361A998D713}" type="sibTrans" cxnId="{E2B10BAC-92C0-4570-AA1F-54763833C18E}">
      <dgm:prSet/>
      <dgm:spPr/>
      <dgm:t>
        <a:bodyPr/>
        <a:lstStyle/>
        <a:p>
          <a:endParaRPr lang="es-ES"/>
        </a:p>
      </dgm:t>
    </dgm:pt>
    <dgm:pt modelId="{5A00693F-0C10-49CE-92C9-1CB21E9D8012}" type="parTrans" cxnId="{E2B10BAC-92C0-4570-AA1F-54763833C18E}">
      <dgm:prSet/>
      <dgm:spPr/>
      <dgm:t>
        <a:bodyPr/>
        <a:lstStyle/>
        <a:p>
          <a:endParaRPr lang="es-ES"/>
        </a:p>
      </dgm:t>
    </dgm:pt>
    <dgm:pt modelId="{B5A9FF88-F1C9-49F9-8FF9-6C2A278A4604}">
      <dgm:prSet phldrT="[Texto]" custLinFactNeighborX="-646" custLinFactNeighborY="6350"/>
      <dgm:spPr/>
      <dgm:t>
        <a:bodyPr/>
        <a:lstStyle/>
        <a:p>
          <a:endParaRPr lang="es-MX"/>
        </a:p>
      </dgm:t>
    </dgm:pt>
    <dgm:pt modelId="{C6540C31-9C89-414C-BA2B-DE3F13237D91}" type="parTrans" cxnId="{3F000995-2A6E-4574-9F07-1A2CDB3FBC66}">
      <dgm:prSet/>
      <dgm:spPr/>
      <dgm:t>
        <a:bodyPr/>
        <a:lstStyle/>
        <a:p>
          <a:endParaRPr lang="es-MX"/>
        </a:p>
      </dgm:t>
    </dgm:pt>
    <dgm:pt modelId="{702A52B4-B693-4DBE-B16B-82E220F1C856}" type="sibTrans" cxnId="{3F000995-2A6E-4574-9F07-1A2CDB3FBC66}">
      <dgm:prSet/>
      <dgm:spPr/>
      <dgm:t>
        <a:bodyPr/>
        <a:lstStyle/>
        <a:p>
          <a:endParaRPr lang="es-MX"/>
        </a:p>
      </dgm:t>
    </dgm:pt>
    <dgm:pt modelId="{AAF14D42-7442-448D-BC62-9E4C0DC2350A}">
      <dgm:prSet phldrT="[Texto]" custT="1"/>
      <dgm:spPr/>
      <dgm:t>
        <a:bodyPr/>
        <a:lstStyle/>
        <a:p>
          <a:r>
            <a:rPr lang="es-ES" sz="2600" dirty="0"/>
            <a:t> </a:t>
          </a:r>
          <a:r>
            <a:rPr lang="es-ES" sz="2400" b="1" dirty="0">
              <a:solidFill>
                <a:schemeClr val="accent3">
                  <a:lumMod val="50000"/>
                </a:schemeClr>
              </a:solidFill>
            </a:rPr>
            <a:t>Ley Orgánica Municipal del Estado de Morelos </a:t>
          </a:r>
          <a:endParaRPr lang="es-ES" sz="2600" b="1" dirty="0">
            <a:solidFill>
              <a:schemeClr val="accent3">
                <a:lumMod val="50000"/>
              </a:schemeClr>
            </a:solidFill>
          </a:endParaRPr>
        </a:p>
        <a:p>
          <a:r>
            <a:rPr lang="es-ES" sz="1200" b="1" u="sng" dirty="0">
              <a:solidFill>
                <a:schemeClr val="accent3">
                  <a:lumMod val="50000"/>
                </a:schemeClr>
              </a:solidFill>
            </a:rPr>
            <a:t>Tiene por objeto establecer las disposiciones para la </a:t>
          </a:r>
          <a:r>
            <a:rPr lang="es-ES" sz="1200" b="1" u="sng" dirty="0" err="1">
              <a:solidFill>
                <a:schemeClr val="accent3">
                  <a:lumMod val="50000"/>
                </a:schemeClr>
              </a:solidFill>
            </a:rPr>
            <a:t>integración,organización</a:t>
          </a:r>
          <a:r>
            <a:rPr lang="es-ES" sz="1200" b="1" u="sng" dirty="0">
              <a:solidFill>
                <a:schemeClr val="accent3">
                  <a:lumMod val="50000"/>
                </a:schemeClr>
              </a:solidFill>
            </a:rPr>
            <a:t> del territorio, población, gobierno y administración pública de los Municipios,</a:t>
          </a:r>
        </a:p>
        <a:p>
          <a:r>
            <a:rPr lang="es-ES" sz="1400" b="1" u="sng" dirty="0">
              <a:solidFill>
                <a:schemeClr val="accent3">
                  <a:lumMod val="50000"/>
                </a:schemeClr>
              </a:solidFill>
            </a:rPr>
            <a:t>Fundamento</a:t>
          </a:r>
          <a:r>
            <a:rPr lang="es-ES" sz="1200" b="1" u="sng" dirty="0">
              <a:solidFill>
                <a:schemeClr val="accent3">
                  <a:lumMod val="50000"/>
                </a:schemeClr>
              </a:solidFill>
            </a:rPr>
            <a:t>: art 115 constitucional</a:t>
          </a:r>
        </a:p>
        <a:p>
          <a:r>
            <a:rPr lang="es-ES" sz="1200" b="1" u="sng" dirty="0">
              <a:solidFill>
                <a:schemeClr val="accent3">
                  <a:lumMod val="50000"/>
                </a:schemeClr>
              </a:solidFill>
            </a:rPr>
            <a:t>Título Sexto de la CPELSM</a:t>
          </a:r>
        </a:p>
      </dgm:t>
    </dgm:pt>
    <dgm:pt modelId="{6CAFF099-9EDB-4020-87EE-1B14B11E58BF}" type="sibTrans" cxnId="{A6156506-AC74-4A65-B4FF-E050978136F1}">
      <dgm:prSet/>
      <dgm:spPr/>
      <dgm:t>
        <a:bodyPr/>
        <a:lstStyle/>
        <a:p>
          <a:endParaRPr lang="es-ES"/>
        </a:p>
      </dgm:t>
    </dgm:pt>
    <dgm:pt modelId="{6F49153C-9942-4FA9-80E3-320DF182E48F}" type="parTrans" cxnId="{A6156506-AC74-4A65-B4FF-E050978136F1}">
      <dgm:prSet/>
      <dgm:spPr/>
      <dgm:t>
        <a:bodyPr/>
        <a:lstStyle/>
        <a:p>
          <a:endParaRPr lang="es-ES"/>
        </a:p>
      </dgm:t>
    </dgm:pt>
    <dgm:pt modelId="{9CD97651-D89F-4F34-B6FC-63A8523399DF}" type="pres">
      <dgm:prSet presAssocID="{6B526637-A5DB-4284-A92E-1A6D77B167CE}" presName="diagram" presStyleCnt="0">
        <dgm:presLayoutVars>
          <dgm:chMax val="1"/>
          <dgm:dir/>
          <dgm:animLvl val="ctr"/>
          <dgm:resizeHandles val="exact"/>
        </dgm:presLayoutVars>
      </dgm:prSet>
      <dgm:spPr/>
    </dgm:pt>
    <dgm:pt modelId="{0860CB62-C687-4C4C-B962-18CD29F67EFC}" type="pres">
      <dgm:prSet presAssocID="{6B526637-A5DB-4284-A92E-1A6D77B167CE}" presName="matrix" presStyleCnt="0"/>
      <dgm:spPr/>
    </dgm:pt>
    <dgm:pt modelId="{24B1CF5C-F9A6-4BC2-89AE-632E1DE789EA}" type="pres">
      <dgm:prSet presAssocID="{6B526637-A5DB-4284-A92E-1A6D77B167CE}" presName="tile1" presStyleLbl="node1" presStyleIdx="0" presStyleCnt="4" custLinFactNeighborY="-651"/>
      <dgm:spPr/>
    </dgm:pt>
    <dgm:pt modelId="{700F4C70-2C68-49D8-A48B-4C1F36368593}" type="pres">
      <dgm:prSet presAssocID="{6B526637-A5DB-4284-A92E-1A6D77B167CE}" presName="tile1text" presStyleLbl="node1" presStyleIdx="0" presStyleCnt="4">
        <dgm:presLayoutVars>
          <dgm:chMax val="0"/>
          <dgm:chPref val="0"/>
          <dgm:bulletEnabled val="1"/>
        </dgm:presLayoutVars>
      </dgm:prSet>
      <dgm:spPr/>
    </dgm:pt>
    <dgm:pt modelId="{524663B1-D9AE-4733-8B6D-3651C402AF21}" type="pres">
      <dgm:prSet presAssocID="{6B526637-A5DB-4284-A92E-1A6D77B167CE}" presName="tile2" presStyleLbl="node1" presStyleIdx="1" presStyleCnt="4"/>
      <dgm:spPr/>
    </dgm:pt>
    <dgm:pt modelId="{D77C1F99-FCFF-47A7-95FF-3F7FD39F9882}" type="pres">
      <dgm:prSet presAssocID="{6B526637-A5DB-4284-A92E-1A6D77B167CE}" presName="tile2text" presStyleLbl="node1" presStyleIdx="1" presStyleCnt="4">
        <dgm:presLayoutVars>
          <dgm:chMax val="0"/>
          <dgm:chPref val="0"/>
          <dgm:bulletEnabled val="1"/>
        </dgm:presLayoutVars>
      </dgm:prSet>
      <dgm:spPr/>
    </dgm:pt>
    <dgm:pt modelId="{661A849F-CF1E-4AC7-B620-331CCA624B02}" type="pres">
      <dgm:prSet presAssocID="{6B526637-A5DB-4284-A92E-1A6D77B167CE}" presName="tile3" presStyleLbl="node1" presStyleIdx="2" presStyleCnt="4" custLinFactNeighborY="1990"/>
      <dgm:spPr/>
    </dgm:pt>
    <dgm:pt modelId="{3BD38752-A1F7-4D2C-8CEF-F33E40095669}" type="pres">
      <dgm:prSet presAssocID="{6B526637-A5DB-4284-A92E-1A6D77B167CE}" presName="tile3text" presStyleLbl="node1" presStyleIdx="2" presStyleCnt="4">
        <dgm:presLayoutVars>
          <dgm:chMax val="0"/>
          <dgm:chPref val="0"/>
          <dgm:bulletEnabled val="1"/>
        </dgm:presLayoutVars>
      </dgm:prSet>
      <dgm:spPr/>
    </dgm:pt>
    <dgm:pt modelId="{8368B897-FD63-4C43-AD19-DE9C7F550019}" type="pres">
      <dgm:prSet presAssocID="{6B526637-A5DB-4284-A92E-1A6D77B167CE}" presName="tile4" presStyleLbl="node1" presStyleIdx="3" presStyleCnt="4" custScaleY="107961" custLinFactNeighborX="-2090" custLinFactNeighborY="-1747"/>
      <dgm:spPr/>
    </dgm:pt>
    <dgm:pt modelId="{B26F4C92-EB8B-4A01-BDD6-962E62F0AE59}" type="pres">
      <dgm:prSet presAssocID="{6B526637-A5DB-4284-A92E-1A6D77B167CE}" presName="tile4text" presStyleLbl="node1" presStyleIdx="3" presStyleCnt="4">
        <dgm:presLayoutVars>
          <dgm:chMax val="0"/>
          <dgm:chPref val="0"/>
          <dgm:bulletEnabled val="1"/>
        </dgm:presLayoutVars>
      </dgm:prSet>
      <dgm:spPr/>
    </dgm:pt>
    <dgm:pt modelId="{5C91FDAB-A0BC-44B9-A4D0-03B281AB0C99}" type="pres">
      <dgm:prSet presAssocID="{6B526637-A5DB-4284-A92E-1A6D77B167CE}" presName="centerTile" presStyleLbl="fgShp" presStyleIdx="0" presStyleCnt="1" custScaleX="65161" custScaleY="57777" custLinFactNeighborX="-686" custLinFactNeighborY="-10943">
        <dgm:presLayoutVars>
          <dgm:chMax val="0"/>
          <dgm:chPref val="0"/>
        </dgm:presLayoutVars>
      </dgm:prSet>
      <dgm:spPr/>
    </dgm:pt>
  </dgm:ptLst>
  <dgm:cxnLst>
    <dgm:cxn modelId="{A6156506-AC74-4A65-B4FF-E050978136F1}" srcId="{9606AA37-0B1E-4444-B4BA-BA1675142F98}" destId="{AAF14D42-7442-448D-BC62-9E4C0DC2350A}" srcOrd="3" destOrd="0" parTransId="{6F49153C-9942-4FA9-80E3-320DF182E48F}" sibTransId="{6CAFF099-9EDB-4020-87EE-1B14B11E58BF}"/>
    <dgm:cxn modelId="{C6F4A410-E496-4A78-8A44-2E4F2CCB99EB}" type="presOf" srcId="{AAF14D42-7442-448D-BC62-9E4C0DC2350A}" destId="{8368B897-FD63-4C43-AD19-DE9C7F550019}" srcOrd="0" destOrd="0" presId="urn:microsoft.com/office/officeart/2005/8/layout/matrix1"/>
    <dgm:cxn modelId="{EF73C321-8E3A-4831-84B3-DEA1D61EA01F}" type="presOf" srcId="{E4D1AE33-DA2D-4C82-A04C-70BBD7C94F83}" destId="{24B1CF5C-F9A6-4BC2-89AE-632E1DE789EA}" srcOrd="0" destOrd="0" presId="urn:microsoft.com/office/officeart/2005/8/layout/matrix1"/>
    <dgm:cxn modelId="{DB31583C-4572-4CE7-9F7F-99B987299188}" type="presOf" srcId="{9606AA37-0B1E-4444-B4BA-BA1675142F98}" destId="{5C91FDAB-A0BC-44B9-A4D0-03B281AB0C99}" srcOrd="0" destOrd="0" presId="urn:microsoft.com/office/officeart/2005/8/layout/matrix1"/>
    <dgm:cxn modelId="{21F35040-303D-4C09-B2B3-CDF32FD3BD4E}" type="presOf" srcId="{E4D1AE33-DA2D-4C82-A04C-70BBD7C94F83}" destId="{700F4C70-2C68-49D8-A48B-4C1F36368593}" srcOrd="1" destOrd="0" presId="urn:microsoft.com/office/officeart/2005/8/layout/matrix1"/>
    <dgm:cxn modelId="{6568217C-F1B5-4794-8940-AFA7D0DD5040}" srcId="{9606AA37-0B1E-4444-B4BA-BA1675142F98}" destId="{E4D1AE33-DA2D-4C82-A04C-70BBD7C94F83}" srcOrd="0" destOrd="0" parTransId="{0EB5D8ED-9210-4301-B21D-2EF27156D3C5}" sibTransId="{50715E1E-3199-4919-AF48-CC8E6B1D8AFC}"/>
    <dgm:cxn modelId="{ACF00F8E-A3E6-4493-B800-AD7034CE2B01}" srcId="{6B526637-A5DB-4284-A92E-1A6D77B167CE}" destId="{9606AA37-0B1E-4444-B4BA-BA1675142F98}" srcOrd="0" destOrd="0" parTransId="{63E99B0A-1695-4C7B-A622-42169FD24A03}" sibTransId="{124FE84D-F75A-4E7A-8488-E34B31F7FCD6}"/>
    <dgm:cxn modelId="{3F000995-2A6E-4574-9F07-1A2CDB3FBC66}" srcId="{9606AA37-0B1E-4444-B4BA-BA1675142F98}" destId="{B5A9FF88-F1C9-49F9-8FF9-6C2A278A4604}" srcOrd="4" destOrd="0" parTransId="{C6540C31-9C89-414C-BA2B-DE3F13237D91}" sibTransId="{702A52B4-B693-4DBE-B16B-82E220F1C856}"/>
    <dgm:cxn modelId="{F0247F99-72E6-4DCC-9211-0222BE19271E}" type="presOf" srcId="{AAF14D42-7442-448D-BC62-9E4C0DC2350A}" destId="{B26F4C92-EB8B-4A01-BDD6-962E62F0AE59}" srcOrd="1" destOrd="0" presId="urn:microsoft.com/office/officeart/2005/8/layout/matrix1"/>
    <dgm:cxn modelId="{03BFA29C-CDEE-49B2-B9D4-D247A14C3BDE}" type="presOf" srcId="{6B526637-A5DB-4284-A92E-1A6D77B167CE}" destId="{9CD97651-D89F-4F34-B6FC-63A8523399DF}" srcOrd="0" destOrd="0" presId="urn:microsoft.com/office/officeart/2005/8/layout/matrix1"/>
    <dgm:cxn modelId="{C6008FA4-2B1E-4892-B46B-E9D87965A99D}" type="presOf" srcId="{05D983EB-90DE-430B-8108-08E122CF5D3F}" destId="{524663B1-D9AE-4733-8B6D-3651C402AF21}" srcOrd="0" destOrd="0" presId="urn:microsoft.com/office/officeart/2005/8/layout/matrix1"/>
    <dgm:cxn modelId="{37351CA6-506B-45D5-9CF8-C4048AD4B880}" type="presOf" srcId="{05D983EB-90DE-430B-8108-08E122CF5D3F}" destId="{D77C1F99-FCFF-47A7-95FF-3F7FD39F9882}" srcOrd="1" destOrd="0" presId="urn:microsoft.com/office/officeart/2005/8/layout/matrix1"/>
    <dgm:cxn modelId="{E2B10BAC-92C0-4570-AA1F-54763833C18E}" srcId="{9606AA37-0B1E-4444-B4BA-BA1675142F98}" destId="{05D983EB-90DE-430B-8108-08E122CF5D3F}" srcOrd="1" destOrd="0" parTransId="{5A00693F-0C10-49CE-92C9-1CB21E9D8012}" sibTransId="{0DA6B728-6A3B-4687-A24B-B361A998D713}"/>
    <dgm:cxn modelId="{60D8CFC3-446C-4FCE-8832-E33A80AD1FA4}" type="presOf" srcId="{4732685F-E4A0-4771-9464-EF094CAFD7BB}" destId="{661A849F-CF1E-4AC7-B620-331CCA624B02}" srcOrd="0" destOrd="0" presId="urn:microsoft.com/office/officeart/2005/8/layout/matrix1"/>
    <dgm:cxn modelId="{2B207ADD-4947-4950-ACCA-5DA9F923ED1A}" type="presOf" srcId="{4732685F-E4A0-4771-9464-EF094CAFD7BB}" destId="{3BD38752-A1F7-4D2C-8CEF-F33E40095669}" srcOrd="1" destOrd="0" presId="urn:microsoft.com/office/officeart/2005/8/layout/matrix1"/>
    <dgm:cxn modelId="{694DCDF2-0CD3-470C-9141-64F864D8483E}" srcId="{9606AA37-0B1E-4444-B4BA-BA1675142F98}" destId="{4732685F-E4A0-4771-9464-EF094CAFD7BB}" srcOrd="2" destOrd="0" parTransId="{39CEA6BC-0372-49FD-A19D-E2E595BC01CB}" sibTransId="{C029D2A4-8587-4424-B4D7-4F3A4B75AC81}"/>
    <dgm:cxn modelId="{C7B431CB-06DF-4124-A54F-4CA7749336BF}" type="presParOf" srcId="{9CD97651-D89F-4F34-B6FC-63A8523399DF}" destId="{0860CB62-C687-4C4C-B962-18CD29F67EFC}" srcOrd="0" destOrd="0" presId="urn:microsoft.com/office/officeart/2005/8/layout/matrix1"/>
    <dgm:cxn modelId="{81A16614-A43A-43C5-BCFD-93DA07A9CC25}" type="presParOf" srcId="{0860CB62-C687-4C4C-B962-18CD29F67EFC}" destId="{24B1CF5C-F9A6-4BC2-89AE-632E1DE789EA}" srcOrd="0" destOrd="0" presId="urn:microsoft.com/office/officeart/2005/8/layout/matrix1"/>
    <dgm:cxn modelId="{81B8D437-15D9-4296-94D0-EB63F8E2C514}" type="presParOf" srcId="{0860CB62-C687-4C4C-B962-18CD29F67EFC}" destId="{700F4C70-2C68-49D8-A48B-4C1F36368593}" srcOrd="1" destOrd="0" presId="urn:microsoft.com/office/officeart/2005/8/layout/matrix1"/>
    <dgm:cxn modelId="{FF4C0DA6-A558-4094-9EAB-A1DF9F68AD6E}" type="presParOf" srcId="{0860CB62-C687-4C4C-B962-18CD29F67EFC}" destId="{524663B1-D9AE-4733-8B6D-3651C402AF21}" srcOrd="2" destOrd="0" presId="urn:microsoft.com/office/officeart/2005/8/layout/matrix1"/>
    <dgm:cxn modelId="{10C3A2BF-7C59-456B-B8FA-DD9DD20CE57C}" type="presParOf" srcId="{0860CB62-C687-4C4C-B962-18CD29F67EFC}" destId="{D77C1F99-FCFF-47A7-95FF-3F7FD39F9882}" srcOrd="3" destOrd="0" presId="urn:microsoft.com/office/officeart/2005/8/layout/matrix1"/>
    <dgm:cxn modelId="{7CECFB5F-A0D1-40B7-9F40-2EC11A9E271A}" type="presParOf" srcId="{0860CB62-C687-4C4C-B962-18CD29F67EFC}" destId="{661A849F-CF1E-4AC7-B620-331CCA624B02}" srcOrd="4" destOrd="0" presId="urn:microsoft.com/office/officeart/2005/8/layout/matrix1"/>
    <dgm:cxn modelId="{CA1FB78B-2D12-4248-A731-956C8B9242F0}" type="presParOf" srcId="{0860CB62-C687-4C4C-B962-18CD29F67EFC}" destId="{3BD38752-A1F7-4D2C-8CEF-F33E40095669}" srcOrd="5" destOrd="0" presId="urn:microsoft.com/office/officeart/2005/8/layout/matrix1"/>
    <dgm:cxn modelId="{83DB0FEC-F043-4950-A207-E41B9548473A}" type="presParOf" srcId="{0860CB62-C687-4C4C-B962-18CD29F67EFC}" destId="{8368B897-FD63-4C43-AD19-DE9C7F550019}" srcOrd="6" destOrd="0" presId="urn:microsoft.com/office/officeart/2005/8/layout/matrix1"/>
    <dgm:cxn modelId="{B412AD01-2ECF-4B5B-BE57-FD74D9FF1A6E}" type="presParOf" srcId="{0860CB62-C687-4C4C-B962-18CD29F67EFC}" destId="{B26F4C92-EB8B-4A01-BDD6-962E62F0AE59}" srcOrd="7" destOrd="0" presId="urn:microsoft.com/office/officeart/2005/8/layout/matrix1"/>
    <dgm:cxn modelId="{08E2EA4A-CF23-4754-81A4-C8B5B84936DB}" type="presParOf" srcId="{9CD97651-D89F-4F34-B6FC-63A8523399DF}" destId="{5C91FDAB-A0BC-44B9-A4D0-03B281AB0C99}" srcOrd="1" destOrd="0" presId="urn:microsoft.com/office/officeart/2005/8/layout/matrix1"/>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665566E5-FC08-4E2C-B2CD-DE4EF95E84AB}" type="doc">
      <dgm:prSet loTypeId="urn:microsoft.com/office/officeart/2005/8/layout/process4" loCatId="list" qsTypeId="urn:microsoft.com/office/officeart/2005/8/quickstyle/3d2" qsCatId="3D" csTypeId="urn:microsoft.com/office/officeart/2005/8/colors/accent3_3" csCatId="accent3" phldr="1"/>
      <dgm:spPr/>
      <dgm:t>
        <a:bodyPr/>
        <a:lstStyle/>
        <a:p>
          <a:endParaRPr lang="es-MX"/>
        </a:p>
      </dgm:t>
    </dgm:pt>
    <dgm:pt modelId="{98507F89-4546-418B-A454-22AA0394988D}">
      <dgm:prSet phldrT="[Texto]"/>
      <dgm:spPr/>
      <dgm:t>
        <a:bodyPr/>
        <a:lstStyle/>
        <a:p>
          <a:r>
            <a:rPr lang="es-MX" b="1" dirty="0">
              <a:solidFill>
                <a:schemeClr val="accent3">
                  <a:lumMod val="50000"/>
                </a:schemeClr>
              </a:solidFill>
            </a:rPr>
            <a:t>Derechos Humanos</a:t>
          </a:r>
        </a:p>
      </dgm:t>
    </dgm:pt>
    <dgm:pt modelId="{53B31BAA-963F-4F76-839E-70E52E88097F}" type="parTrans" cxnId="{82715F36-819A-471F-8727-7B29B8016839}">
      <dgm:prSet/>
      <dgm:spPr/>
      <dgm:t>
        <a:bodyPr/>
        <a:lstStyle/>
        <a:p>
          <a:endParaRPr lang="es-MX"/>
        </a:p>
      </dgm:t>
    </dgm:pt>
    <dgm:pt modelId="{607D9DA7-EEA1-4E9E-B217-AABB9DADBA7E}" type="sibTrans" cxnId="{82715F36-819A-471F-8727-7B29B8016839}">
      <dgm:prSet/>
      <dgm:spPr/>
      <dgm:t>
        <a:bodyPr/>
        <a:lstStyle/>
        <a:p>
          <a:endParaRPr lang="es-MX"/>
        </a:p>
      </dgm:t>
    </dgm:pt>
    <dgm:pt modelId="{9EF2E36E-B770-4118-A854-EF4E6D56F57B}">
      <dgm:prSet phldrT="[Texto]"/>
      <dgm:spPr/>
      <dgm:t>
        <a:bodyPr/>
        <a:lstStyle/>
        <a:p>
          <a:r>
            <a:rPr lang="es-MX" dirty="0"/>
            <a:t>Ordenamientos Federales</a:t>
          </a:r>
        </a:p>
      </dgm:t>
    </dgm:pt>
    <dgm:pt modelId="{433A5A8F-5C64-445B-9000-C79ABC65F6EB}" type="parTrans" cxnId="{4E528128-44DD-4129-9063-CF0C453A86D4}">
      <dgm:prSet/>
      <dgm:spPr/>
      <dgm:t>
        <a:bodyPr/>
        <a:lstStyle/>
        <a:p>
          <a:endParaRPr lang="es-MX"/>
        </a:p>
      </dgm:t>
    </dgm:pt>
    <dgm:pt modelId="{35409CC8-87EA-48BD-AA6B-9721AC15FCD1}" type="sibTrans" cxnId="{4E528128-44DD-4129-9063-CF0C453A86D4}">
      <dgm:prSet/>
      <dgm:spPr/>
      <dgm:t>
        <a:bodyPr/>
        <a:lstStyle/>
        <a:p>
          <a:endParaRPr lang="es-MX"/>
        </a:p>
      </dgm:t>
    </dgm:pt>
    <dgm:pt modelId="{12364B6B-4F65-4900-8E7A-A6823D52B48C}">
      <dgm:prSet phldrT="[Texto]"/>
      <dgm:spPr/>
      <dgm:t>
        <a:bodyPr/>
        <a:lstStyle/>
        <a:p>
          <a:r>
            <a:rPr lang="es-MX" dirty="0"/>
            <a:t>Ordenamientos Estatales</a:t>
          </a:r>
        </a:p>
      </dgm:t>
    </dgm:pt>
    <dgm:pt modelId="{C613CDDD-0B54-40E6-8031-1453C3BF4094}" type="parTrans" cxnId="{52436103-1893-447D-B215-693F012D0C91}">
      <dgm:prSet/>
      <dgm:spPr/>
      <dgm:t>
        <a:bodyPr/>
        <a:lstStyle/>
        <a:p>
          <a:endParaRPr lang="es-MX"/>
        </a:p>
      </dgm:t>
    </dgm:pt>
    <dgm:pt modelId="{F4153371-6112-4202-BC59-3F413A7C0F72}" type="sibTrans" cxnId="{52436103-1893-447D-B215-693F012D0C91}">
      <dgm:prSet/>
      <dgm:spPr/>
      <dgm:t>
        <a:bodyPr/>
        <a:lstStyle/>
        <a:p>
          <a:endParaRPr lang="es-MX"/>
        </a:p>
      </dgm:t>
    </dgm:pt>
    <dgm:pt modelId="{83DFD340-0E89-4168-A899-9D6EBD6D6E1B}">
      <dgm:prSet phldrT="[Texto]"/>
      <dgm:spPr/>
      <dgm:t>
        <a:bodyPr/>
        <a:lstStyle/>
        <a:p>
          <a:r>
            <a:rPr lang="es-MX" b="1" dirty="0">
              <a:solidFill>
                <a:schemeClr val="accent3">
                  <a:lumMod val="50000"/>
                </a:schemeClr>
              </a:solidFill>
            </a:rPr>
            <a:t>Ley Orgánica Municipal del Estado de Morelos</a:t>
          </a:r>
        </a:p>
      </dgm:t>
    </dgm:pt>
    <dgm:pt modelId="{988DC620-A285-41AE-920A-EAAB8502C327}" type="parTrans" cxnId="{B891876B-B384-4680-A92C-7BD813113EC3}">
      <dgm:prSet/>
      <dgm:spPr/>
      <dgm:t>
        <a:bodyPr/>
        <a:lstStyle/>
        <a:p>
          <a:endParaRPr lang="es-MX"/>
        </a:p>
      </dgm:t>
    </dgm:pt>
    <dgm:pt modelId="{14842C6A-522C-4E46-A0DA-30A36751EBD9}" type="sibTrans" cxnId="{B891876B-B384-4680-A92C-7BD813113EC3}">
      <dgm:prSet/>
      <dgm:spPr/>
      <dgm:t>
        <a:bodyPr/>
        <a:lstStyle/>
        <a:p>
          <a:endParaRPr lang="es-MX"/>
        </a:p>
      </dgm:t>
    </dgm:pt>
    <dgm:pt modelId="{2D107D5A-767C-407A-A557-2AAA13A44961}">
      <dgm:prSet phldrT="[Texto]"/>
      <dgm:spPr/>
      <dgm:t>
        <a:bodyPr/>
        <a:lstStyle/>
        <a:p>
          <a:r>
            <a:rPr lang="es-MX" dirty="0"/>
            <a:t>Bandos Municipales</a:t>
          </a:r>
        </a:p>
      </dgm:t>
    </dgm:pt>
    <dgm:pt modelId="{0D4CECF7-1D6B-4E82-86E1-ECE5564028E5}" type="parTrans" cxnId="{99FBE9D3-2D1F-4DDA-8E05-B078A69C330D}">
      <dgm:prSet/>
      <dgm:spPr/>
      <dgm:t>
        <a:bodyPr/>
        <a:lstStyle/>
        <a:p>
          <a:endParaRPr lang="es-MX"/>
        </a:p>
      </dgm:t>
    </dgm:pt>
    <dgm:pt modelId="{D3D6FDFD-0111-4F74-9CCE-E45C991BADC8}" type="sibTrans" cxnId="{99FBE9D3-2D1F-4DDA-8E05-B078A69C330D}">
      <dgm:prSet/>
      <dgm:spPr/>
      <dgm:t>
        <a:bodyPr/>
        <a:lstStyle/>
        <a:p>
          <a:endParaRPr lang="es-MX"/>
        </a:p>
      </dgm:t>
    </dgm:pt>
    <dgm:pt modelId="{AB634497-4F02-443A-98AB-115DA0E59A9E}">
      <dgm:prSet phldrT="[Texto]"/>
      <dgm:spPr/>
      <dgm:t>
        <a:bodyPr/>
        <a:lstStyle/>
        <a:p>
          <a:r>
            <a:rPr lang="es-MX" dirty="0"/>
            <a:t>Reglamentos</a:t>
          </a:r>
        </a:p>
      </dgm:t>
    </dgm:pt>
    <dgm:pt modelId="{8412FA19-2732-48B6-807B-8864562ECBDF}" type="parTrans" cxnId="{5A342B85-073A-444D-8AA2-1FAE15D884BE}">
      <dgm:prSet/>
      <dgm:spPr/>
      <dgm:t>
        <a:bodyPr/>
        <a:lstStyle/>
        <a:p>
          <a:endParaRPr lang="es-MX"/>
        </a:p>
      </dgm:t>
    </dgm:pt>
    <dgm:pt modelId="{3968DB98-4689-4912-BF70-32142276D696}" type="sibTrans" cxnId="{5A342B85-073A-444D-8AA2-1FAE15D884BE}">
      <dgm:prSet/>
      <dgm:spPr/>
      <dgm:t>
        <a:bodyPr/>
        <a:lstStyle/>
        <a:p>
          <a:endParaRPr lang="es-MX"/>
        </a:p>
      </dgm:t>
    </dgm:pt>
    <dgm:pt modelId="{5C39D9F8-E6AF-4B57-B23C-B72E4298E4A2}">
      <dgm:prSet phldrT="[Texto]"/>
      <dgm:spPr/>
      <dgm:t>
        <a:bodyPr/>
        <a:lstStyle/>
        <a:p>
          <a:r>
            <a:rPr lang="es-MX" b="1" dirty="0">
              <a:solidFill>
                <a:schemeClr val="accent3">
                  <a:lumMod val="50000"/>
                </a:schemeClr>
              </a:solidFill>
            </a:rPr>
            <a:t>Circulares</a:t>
          </a:r>
        </a:p>
      </dgm:t>
    </dgm:pt>
    <dgm:pt modelId="{CFB27383-65DB-40D4-B62E-68ADD92EC45A}" type="parTrans" cxnId="{EBD7913D-87C0-4922-BE7A-C34867A13CAA}">
      <dgm:prSet/>
      <dgm:spPr/>
      <dgm:t>
        <a:bodyPr/>
        <a:lstStyle/>
        <a:p>
          <a:endParaRPr lang="es-MX"/>
        </a:p>
      </dgm:t>
    </dgm:pt>
    <dgm:pt modelId="{DB73F7E1-0D72-4223-BCAE-1336AB43D9C5}" type="sibTrans" cxnId="{EBD7913D-87C0-4922-BE7A-C34867A13CAA}">
      <dgm:prSet/>
      <dgm:spPr/>
      <dgm:t>
        <a:bodyPr/>
        <a:lstStyle/>
        <a:p>
          <a:endParaRPr lang="es-MX"/>
        </a:p>
      </dgm:t>
    </dgm:pt>
    <dgm:pt modelId="{F1B55B7F-DA3A-4506-9C82-A63C8743FC7A}">
      <dgm:prSet phldrT="[Texto]"/>
      <dgm:spPr/>
      <dgm:t>
        <a:bodyPr/>
        <a:lstStyle/>
        <a:p>
          <a:r>
            <a:rPr lang="es-MX" dirty="0"/>
            <a:t>Disposiciones Administrativas</a:t>
          </a:r>
        </a:p>
      </dgm:t>
    </dgm:pt>
    <dgm:pt modelId="{8B924490-4CA5-4586-B3C9-B6732080F4F2}" type="parTrans" cxnId="{2F997894-64F1-4876-816D-15AE701D6FF6}">
      <dgm:prSet/>
      <dgm:spPr/>
      <dgm:t>
        <a:bodyPr/>
        <a:lstStyle/>
        <a:p>
          <a:endParaRPr lang="es-MX"/>
        </a:p>
      </dgm:t>
    </dgm:pt>
    <dgm:pt modelId="{D57F8702-52AD-45D6-9602-4FC28DD152AA}" type="sibTrans" cxnId="{2F997894-64F1-4876-816D-15AE701D6FF6}">
      <dgm:prSet/>
      <dgm:spPr/>
      <dgm:t>
        <a:bodyPr/>
        <a:lstStyle/>
        <a:p>
          <a:endParaRPr lang="es-MX"/>
        </a:p>
      </dgm:t>
    </dgm:pt>
    <dgm:pt modelId="{08C64738-5C7F-486E-9EC3-9DCC9C11E33E}">
      <dgm:prSet phldrT="[Texto]"/>
      <dgm:spPr/>
      <dgm:t>
        <a:bodyPr/>
        <a:lstStyle/>
        <a:p>
          <a:r>
            <a:rPr lang="es-MX" dirty="0"/>
            <a:t>Disposiciones Aplicables</a:t>
          </a:r>
        </a:p>
      </dgm:t>
    </dgm:pt>
    <dgm:pt modelId="{E49CB545-B3AD-4729-9D2F-74B47FB7494B}" type="parTrans" cxnId="{B7BCA0D8-F0CB-49AD-BCA6-C69283E994BE}">
      <dgm:prSet/>
      <dgm:spPr/>
      <dgm:t>
        <a:bodyPr/>
        <a:lstStyle/>
        <a:p>
          <a:endParaRPr lang="es-MX"/>
        </a:p>
      </dgm:t>
    </dgm:pt>
    <dgm:pt modelId="{A825A6E9-6CAA-44CD-AD2A-2FCB520628BC}" type="sibTrans" cxnId="{B7BCA0D8-F0CB-49AD-BCA6-C69283E994BE}">
      <dgm:prSet/>
      <dgm:spPr/>
      <dgm:t>
        <a:bodyPr/>
        <a:lstStyle/>
        <a:p>
          <a:endParaRPr lang="es-MX"/>
        </a:p>
      </dgm:t>
    </dgm:pt>
    <dgm:pt modelId="{A151D96F-49E6-4EF9-828C-F032045C92D8}" type="pres">
      <dgm:prSet presAssocID="{665566E5-FC08-4E2C-B2CD-DE4EF95E84AB}" presName="Name0" presStyleCnt="0">
        <dgm:presLayoutVars>
          <dgm:dir/>
          <dgm:animLvl val="lvl"/>
          <dgm:resizeHandles val="exact"/>
        </dgm:presLayoutVars>
      </dgm:prSet>
      <dgm:spPr/>
    </dgm:pt>
    <dgm:pt modelId="{045EE0BB-7D4B-421B-B56E-82496CC3149A}" type="pres">
      <dgm:prSet presAssocID="{5C39D9F8-E6AF-4B57-B23C-B72E4298E4A2}" presName="boxAndChildren" presStyleCnt="0"/>
      <dgm:spPr/>
    </dgm:pt>
    <dgm:pt modelId="{F40135B3-D6A6-4FB2-8F57-D51139A3A089}" type="pres">
      <dgm:prSet presAssocID="{5C39D9F8-E6AF-4B57-B23C-B72E4298E4A2}" presName="parentTextBox" presStyleLbl="node1" presStyleIdx="0" presStyleCnt="3"/>
      <dgm:spPr/>
    </dgm:pt>
    <dgm:pt modelId="{94F14615-3B8E-4BEF-B430-204AF1A62F75}" type="pres">
      <dgm:prSet presAssocID="{5C39D9F8-E6AF-4B57-B23C-B72E4298E4A2}" presName="entireBox" presStyleLbl="node1" presStyleIdx="0" presStyleCnt="3"/>
      <dgm:spPr/>
    </dgm:pt>
    <dgm:pt modelId="{50E49CC4-60C1-41A7-A301-4C7DB3D54E93}" type="pres">
      <dgm:prSet presAssocID="{5C39D9F8-E6AF-4B57-B23C-B72E4298E4A2}" presName="descendantBox" presStyleCnt="0"/>
      <dgm:spPr/>
    </dgm:pt>
    <dgm:pt modelId="{F29E8E86-E0ED-469C-AB83-B92A5989DEB4}" type="pres">
      <dgm:prSet presAssocID="{F1B55B7F-DA3A-4506-9C82-A63C8743FC7A}" presName="childTextBox" presStyleLbl="fgAccFollowNode1" presStyleIdx="0" presStyleCnt="6">
        <dgm:presLayoutVars>
          <dgm:bulletEnabled val="1"/>
        </dgm:presLayoutVars>
      </dgm:prSet>
      <dgm:spPr/>
    </dgm:pt>
    <dgm:pt modelId="{EC9DB9E8-4F29-4E58-8D5B-967A28F81EA0}" type="pres">
      <dgm:prSet presAssocID="{08C64738-5C7F-486E-9EC3-9DCC9C11E33E}" presName="childTextBox" presStyleLbl="fgAccFollowNode1" presStyleIdx="1" presStyleCnt="6">
        <dgm:presLayoutVars>
          <dgm:bulletEnabled val="1"/>
        </dgm:presLayoutVars>
      </dgm:prSet>
      <dgm:spPr/>
    </dgm:pt>
    <dgm:pt modelId="{B2F07E39-F912-4735-A0FD-8FE0E2EA0B23}" type="pres">
      <dgm:prSet presAssocID="{14842C6A-522C-4E46-A0DA-30A36751EBD9}" presName="sp" presStyleCnt="0"/>
      <dgm:spPr/>
    </dgm:pt>
    <dgm:pt modelId="{612681DA-EE8C-41CE-B32E-92DA4767BED9}" type="pres">
      <dgm:prSet presAssocID="{83DFD340-0E89-4168-A899-9D6EBD6D6E1B}" presName="arrowAndChildren" presStyleCnt="0"/>
      <dgm:spPr/>
    </dgm:pt>
    <dgm:pt modelId="{7AFD3B6C-7815-4B6C-A1B0-2B2FB9628DA9}" type="pres">
      <dgm:prSet presAssocID="{83DFD340-0E89-4168-A899-9D6EBD6D6E1B}" presName="parentTextArrow" presStyleLbl="node1" presStyleIdx="0" presStyleCnt="3"/>
      <dgm:spPr/>
    </dgm:pt>
    <dgm:pt modelId="{2D5DFDA5-4927-4E83-8E09-A0554B215A70}" type="pres">
      <dgm:prSet presAssocID="{83DFD340-0E89-4168-A899-9D6EBD6D6E1B}" presName="arrow" presStyleLbl="node1" presStyleIdx="1" presStyleCnt="3"/>
      <dgm:spPr/>
    </dgm:pt>
    <dgm:pt modelId="{A180936D-F21B-4B2C-BA58-39B3B2DA66D3}" type="pres">
      <dgm:prSet presAssocID="{83DFD340-0E89-4168-A899-9D6EBD6D6E1B}" presName="descendantArrow" presStyleCnt="0"/>
      <dgm:spPr/>
    </dgm:pt>
    <dgm:pt modelId="{A544AB47-CDA9-4FC0-90CA-6D3F9AA0DF1C}" type="pres">
      <dgm:prSet presAssocID="{2D107D5A-767C-407A-A557-2AAA13A44961}" presName="childTextArrow" presStyleLbl="fgAccFollowNode1" presStyleIdx="2" presStyleCnt="6">
        <dgm:presLayoutVars>
          <dgm:bulletEnabled val="1"/>
        </dgm:presLayoutVars>
      </dgm:prSet>
      <dgm:spPr/>
    </dgm:pt>
    <dgm:pt modelId="{2EF075B1-279B-4206-AEC6-5977E087F0C9}" type="pres">
      <dgm:prSet presAssocID="{AB634497-4F02-443A-98AB-115DA0E59A9E}" presName="childTextArrow" presStyleLbl="fgAccFollowNode1" presStyleIdx="3" presStyleCnt="6">
        <dgm:presLayoutVars>
          <dgm:bulletEnabled val="1"/>
        </dgm:presLayoutVars>
      </dgm:prSet>
      <dgm:spPr/>
    </dgm:pt>
    <dgm:pt modelId="{DFCF5B17-007B-4BAC-B2D0-3A0F4F842FF0}" type="pres">
      <dgm:prSet presAssocID="{607D9DA7-EEA1-4E9E-B217-AABB9DADBA7E}" presName="sp" presStyleCnt="0"/>
      <dgm:spPr/>
    </dgm:pt>
    <dgm:pt modelId="{CD46A892-0F61-491D-9C6F-A2EE671A3BC4}" type="pres">
      <dgm:prSet presAssocID="{98507F89-4546-418B-A454-22AA0394988D}" presName="arrowAndChildren" presStyleCnt="0"/>
      <dgm:spPr/>
    </dgm:pt>
    <dgm:pt modelId="{485B8E2B-26B8-495E-B0F0-D1EBFD55BDBB}" type="pres">
      <dgm:prSet presAssocID="{98507F89-4546-418B-A454-22AA0394988D}" presName="parentTextArrow" presStyleLbl="node1" presStyleIdx="1" presStyleCnt="3"/>
      <dgm:spPr/>
    </dgm:pt>
    <dgm:pt modelId="{FAC67B79-F957-4EFA-B39F-2CF2342B44B2}" type="pres">
      <dgm:prSet presAssocID="{98507F89-4546-418B-A454-22AA0394988D}" presName="arrow" presStyleLbl="node1" presStyleIdx="2" presStyleCnt="3" custLinFactNeighborX="12" custLinFactNeighborY="-92515"/>
      <dgm:spPr/>
    </dgm:pt>
    <dgm:pt modelId="{C831FAA2-C419-4E79-9E47-BDE6C2598A93}" type="pres">
      <dgm:prSet presAssocID="{98507F89-4546-418B-A454-22AA0394988D}" presName="descendantArrow" presStyleCnt="0"/>
      <dgm:spPr/>
    </dgm:pt>
    <dgm:pt modelId="{8B0D46E6-45FA-4B89-8118-61D806D8D27B}" type="pres">
      <dgm:prSet presAssocID="{9EF2E36E-B770-4118-A854-EF4E6D56F57B}" presName="childTextArrow" presStyleLbl="fgAccFollowNode1" presStyleIdx="4" presStyleCnt="6">
        <dgm:presLayoutVars>
          <dgm:bulletEnabled val="1"/>
        </dgm:presLayoutVars>
      </dgm:prSet>
      <dgm:spPr/>
    </dgm:pt>
    <dgm:pt modelId="{D8564CE3-DAEB-446B-8CD9-3C14C70EAEB6}" type="pres">
      <dgm:prSet presAssocID="{12364B6B-4F65-4900-8E7A-A6823D52B48C}" presName="childTextArrow" presStyleLbl="fgAccFollowNode1" presStyleIdx="5" presStyleCnt="6">
        <dgm:presLayoutVars>
          <dgm:bulletEnabled val="1"/>
        </dgm:presLayoutVars>
      </dgm:prSet>
      <dgm:spPr/>
    </dgm:pt>
  </dgm:ptLst>
  <dgm:cxnLst>
    <dgm:cxn modelId="{E3C0D701-189B-4094-A039-95CC935F7B93}" type="presOf" srcId="{F1B55B7F-DA3A-4506-9C82-A63C8743FC7A}" destId="{F29E8E86-E0ED-469C-AB83-B92A5989DEB4}" srcOrd="0" destOrd="0" presId="urn:microsoft.com/office/officeart/2005/8/layout/process4"/>
    <dgm:cxn modelId="{52436103-1893-447D-B215-693F012D0C91}" srcId="{98507F89-4546-418B-A454-22AA0394988D}" destId="{12364B6B-4F65-4900-8E7A-A6823D52B48C}" srcOrd="1" destOrd="0" parTransId="{C613CDDD-0B54-40E6-8031-1453C3BF4094}" sibTransId="{F4153371-6112-4202-BC59-3F413A7C0F72}"/>
    <dgm:cxn modelId="{BB60050F-654D-44C3-A48A-F1CC37442686}" type="presOf" srcId="{665566E5-FC08-4E2C-B2CD-DE4EF95E84AB}" destId="{A151D96F-49E6-4EF9-828C-F032045C92D8}" srcOrd="0" destOrd="0" presId="urn:microsoft.com/office/officeart/2005/8/layout/process4"/>
    <dgm:cxn modelId="{C433CB15-A2B0-4B43-A776-59EC4F507BCC}" type="presOf" srcId="{5C39D9F8-E6AF-4B57-B23C-B72E4298E4A2}" destId="{F40135B3-D6A6-4FB2-8F57-D51139A3A089}" srcOrd="0" destOrd="0" presId="urn:microsoft.com/office/officeart/2005/8/layout/process4"/>
    <dgm:cxn modelId="{FF9B1A1F-A77A-4A4E-835A-8C5EA4A625D9}" type="presOf" srcId="{08C64738-5C7F-486E-9EC3-9DCC9C11E33E}" destId="{EC9DB9E8-4F29-4E58-8D5B-967A28F81EA0}" srcOrd="0" destOrd="0" presId="urn:microsoft.com/office/officeart/2005/8/layout/process4"/>
    <dgm:cxn modelId="{4E528128-44DD-4129-9063-CF0C453A86D4}" srcId="{98507F89-4546-418B-A454-22AA0394988D}" destId="{9EF2E36E-B770-4118-A854-EF4E6D56F57B}" srcOrd="0" destOrd="0" parTransId="{433A5A8F-5C64-445B-9000-C79ABC65F6EB}" sibTransId="{35409CC8-87EA-48BD-AA6B-9721AC15FCD1}"/>
    <dgm:cxn modelId="{82715F36-819A-471F-8727-7B29B8016839}" srcId="{665566E5-FC08-4E2C-B2CD-DE4EF95E84AB}" destId="{98507F89-4546-418B-A454-22AA0394988D}" srcOrd="0" destOrd="0" parTransId="{53B31BAA-963F-4F76-839E-70E52E88097F}" sibTransId="{607D9DA7-EEA1-4E9E-B217-AABB9DADBA7E}"/>
    <dgm:cxn modelId="{EBD7913D-87C0-4922-BE7A-C34867A13CAA}" srcId="{665566E5-FC08-4E2C-B2CD-DE4EF95E84AB}" destId="{5C39D9F8-E6AF-4B57-B23C-B72E4298E4A2}" srcOrd="2" destOrd="0" parTransId="{CFB27383-65DB-40D4-B62E-68ADD92EC45A}" sibTransId="{DB73F7E1-0D72-4223-BCAE-1336AB43D9C5}"/>
    <dgm:cxn modelId="{7E4C7D69-17D4-4637-B082-4E2D75FFED21}" type="presOf" srcId="{83DFD340-0E89-4168-A899-9D6EBD6D6E1B}" destId="{2D5DFDA5-4927-4E83-8E09-A0554B215A70}" srcOrd="1" destOrd="0" presId="urn:microsoft.com/office/officeart/2005/8/layout/process4"/>
    <dgm:cxn modelId="{B891876B-B384-4680-A92C-7BD813113EC3}" srcId="{665566E5-FC08-4E2C-B2CD-DE4EF95E84AB}" destId="{83DFD340-0E89-4168-A899-9D6EBD6D6E1B}" srcOrd="1" destOrd="0" parTransId="{988DC620-A285-41AE-920A-EAAB8502C327}" sibTransId="{14842C6A-522C-4E46-A0DA-30A36751EBD9}"/>
    <dgm:cxn modelId="{97EBBB74-96F3-4A8F-AF4A-63BE52B45888}" type="presOf" srcId="{98507F89-4546-418B-A454-22AA0394988D}" destId="{485B8E2B-26B8-495E-B0F0-D1EBFD55BDBB}" srcOrd="0" destOrd="0" presId="urn:microsoft.com/office/officeart/2005/8/layout/process4"/>
    <dgm:cxn modelId="{36794075-9809-484E-B198-50EA3C7B41C9}" type="presOf" srcId="{9EF2E36E-B770-4118-A854-EF4E6D56F57B}" destId="{8B0D46E6-45FA-4B89-8118-61D806D8D27B}" srcOrd="0" destOrd="0" presId="urn:microsoft.com/office/officeart/2005/8/layout/process4"/>
    <dgm:cxn modelId="{115C8A55-5324-48F2-B5B9-7971C8C6EAC4}" type="presOf" srcId="{12364B6B-4F65-4900-8E7A-A6823D52B48C}" destId="{D8564CE3-DAEB-446B-8CD9-3C14C70EAEB6}" srcOrd="0" destOrd="0" presId="urn:microsoft.com/office/officeart/2005/8/layout/process4"/>
    <dgm:cxn modelId="{5107FB7D-16EA-4907-B2E2-CEE53CA62665}" type="presOf" srcId="{5C39D9F8-E6AF-4B57-B23C-B72E4298E4A2}" destId="{94F14615-3B8E-4BEF-B430-204AF1A62F75}" srcOrd="1" destOrd="0" presId="urn:microsoft.com/office/officeart/2005/8/layout/process4"/>
    <dgm:cxn modelId="{5A342B85-073A-444D-8AA2-1FAE15D884BE}" srcId="{83DFD340-0E89-4168-A899-9D6EBD6D6E1B}" destId="{AB634497-4F02-443A-98AB-115DA0E59A9E}" srcOrd="1" destOrd="0" parTransId="{8412FA19-2732-48B6-807B-8864562ECBDF}" sibTransId="{3968DB98-4689-4912-BF70-32142276D696}"/>
    <dgm:cxn modelId="{2F997894-64F1-4876-816D-15AE701D6FF6}" srcId="{5C39D9F8-E6AF-4B57-B23C-B72E4298E4A2}" destId="{F1B55B7F-DA3A-4506-9C82-A63C8743FC7A}" srcOrd="0" destOrd="0" parTransId="{8B924490-4CA5-4586-B3C9-B6732080F4F2}" sibTransId="{D57F8702-52AD-45D6-9602-4FC28DD152AA}"/>
    <dgm:cxn modelId="{52AB9FAF-F1AC-40F3-BDD0-8D39558FE8C3}" type="presOf" srcId="{98507F89-4546-418B-A454-22AA0394988D}" destId="{FAC67B79-F957-4EFA-B39F-2CF2342B44B2}" srcOrd="1" destOrd="0" presId="urn:microsoft.com/office/officeart/2005/8/layout/process4"/>
    <dgm:cxn modelId="{CFB87CBD-BF05-4F7F-A419-3E368EDC9FD9}" type="presOf" srcId="{2D107D5A-767C-407A-A557-2AAA13A44961}" destId="{A544AB47-CDA9-4FC0-90CA-6D3F9AA0DF1C}" srcOrd="0" destOrd="0" presId="urn:microsoft.com/office/officeart/2005/8/layout/process4"/>
    <dgm:cxn modelId="{D7B718C3-CDBC-4F66-9D15-9D93FD2015DF}" type="presOf" srcId="{83DFD340-0E89-4168-A899-9D6EBD6D6E1B}" destId="{7AFD3B6C-7815-4B6C-A1B0-2B2FB9628DA9}" srcOrd="0" destOrd="0" presId="urn:microsoft.com/office/officeart/2005/8/layout/process4"/>
    <dgm:cxn modelId="{17A650CB-B1A4-4812-B24E-D3B7C2CCED84}" type="presOf" srcId="{AB634497-4F02-443A-98AB-115DA0E59A9E}" destId="{2EF075B1-279B-4206-AEC6-5977E087F0C9}" srcOrd="0" destOrd="0" presId="urn:microsoft.com/office/officeart/2005/8/layout/process4"/>
    <dgm:cxn modelId="{99FBE9D3-2D1F-4DDA-8E05-B078A69C330D}" srcId="{83DFD340-0E89-4168-A899-9D6EBD6D6E1B}" destId="{2D107D5A-767C-407A-A557-2AAA13A44961}" srcOrd="0" destOrd="0" parTransId="{0D4CECF7-1D6B-4E82-86E1-ECE5564028E5}" sibTransId="{D3D6FDFD-0111-4F74-9CCE-E45C991BADC8}"/>
    <dgm:cxn modelId="{B7BCA0D8-F0CB-49AD-BCA6-C69283E994BE}" srcId="{5C39D9F8-E6AF-4B57-B23C-B72E4298E4A2}" destId="{08C64738-5C7F-486E-9EC3-9DCC9C11E33E}" srcOrd="1" destOrd="0" parTransId="{E49CB545-B3AD-4729-9D2F-74B47FB7494B}" sibTransId="{A825A6E9-6CAA-44CD-AD2A-2FCB520628BC}"/>
    <dgm:cxn modelId="{A69B6A98-1FCD-4228-B846-C37A4DB526D0}" type="presParOf" srcId="{A151D96F-49E6-4EF9-828C-F032045C92D8}" destId="{045EE0BB-7D4B-421B-B56E-82496CC3149A}" srcOrd="0" destOrd="0" presId="urn:microsoft.com/office/officeart/2005/8/layout/process4"/>
    <dgm:cxn modelId="{C2CBF64A-015A-40CC-9111-C8A354A10824}" type="presParOf" srcId="{045EE0BB-7D4B-421B-B56E-82496CC3149A}" destId="{F40135B3-D6A6-4FB2-8F57-D51139A3A089}" srcOrd="0" destOrd="0" presId="urn:microsoft.com/office/officeart/2005/8/layout/process4"/>
    <dgm:cxn modelId="{A458E9F6-9BE8-4AF0-8246-852DE3DDEE1B}" type="presParOf" srcId="{045EE0BB-7D4B-421B-B56E-82496CC3149A}" destId="{94F14615-3B8E-4BEF-B430-204AF1A62F75}" srcOrd="1" destOrd="0" presId="urn:microsoft.com/office/officeart/2005/8/layout/process4"/>
    <dgm:cxn modelId="{269075F3-BBD6-480D-B8FF-171AE38FD919}" type="presParOf" srcId="{045EE0BB-7D4B-421B-B56E-82496CC3149A}" destId="{50E49CC4-60C1-41A7-A301-4C7DB3D54E93}" srcOrd="2" destOrd="0" presId="urn:microsoft.com/office/officeart/2005/8/layout/process4"/>
    <dgm:cxn modelId="{19D66A1A-310F-4F42-BB61-378D0E8CC6E9}" type="presParOf" srcId="{50E49CC4-60C1-41A7-A301-4C7DB3D54E93}" destId="{F29E8E86-E0ED-469C-AB83-B92A5989DEB4}" srcOrd="0" destOrd="0" presId="urn:microsoft.com/office/officeart/2005/8/layout/process4"/>
    <dgm:cxn modelId="{A845B62E-ABB4-4FEF-B142-CCCE4311223E}" type="presParOf" srcId="{50E49CC4-60C1-41A7-A301-4C7DB3D54E93}" destId="{EC9DB9E8-4F29-4E58-8D5B-967A28F81EA0}" srcOrd="1" destOrd="0" presId="urn:microsoft.com/office/officeart/2005/8/layout/process4"/>
    <dgm:cxn modelId="{BF295AF6-B7C7-41F4-9394-E4AA74370930}" type="presParOf" srcId="{A151D96F-49E6-4EF9-828C-F032045C92D8}" destId="{B2F07E39-F912-4735-A0FD-8FE0E2EA0B23}" srcOrd="1" destOrd="0" presId="urn:microsoft.com/office/officeart/2005/8/layout/process4"/>
    <dgm:cxn modelId="{C64A2A51-36C8-4A61-BF18-EF9F5FCC95B9}" type="presParOf" srcId="{A151D96F-49E6-4EF9-828C-F032045C92D8}" destId="{612681DA-EE8C-41CE-B32E-92DA4767BED9}" srcOrd="2" destOrd="0" presId="urn:microsoft.com/office/officeart/2005/8/layout/process4"/>
    <dgm:cxn modelId="{05DA9494-40DF-4E8F-B212-D2AE369D8158}" type="presParOf" srcId="{612681DA-EE8C-41CE-B32E-92DA4767BED9}" destId="{7AFD3B6C-7815-4B6C-A1B0-2B2FB9628DA9}" srcOrd="0" destOrd="0" presId="urn:microsoft.com/office/officeart/2005/8/layout/process4"/>
    <dgm:cxn modelId="{1F8BB51B-4DE0-48D5-BE35-DC88BAECE60C}" type="presParOf" srcId="{612681DA-EE8C-41CE-B32E-92DA4767BED9}" destId="{2D5DFDA5-4927-4E83-8E09-A0554B215A70}" srcOrd="1" destOrd="0" presId="urn:microsoft.com/office/officeart/2005/8/layout/process4"/>
    <dgm:cxn modelId="{F579B47E-69A4-4F89-95D7-CA56E8810F77}" type="presParOf" srcId="{612681DA-EE8C-41CE-B32E-92DA4767BED9}" destId="{A180936D-F21B-4B2C-BA58-39B3B2DA66D3}" srcOrd="2" destOrd="0" presId="urn:microsoft.com/office/officeart/2005/8/layout/process4"/>
    <dgm:cxn modelId="{7C925128-A4BB-4264-9E4E-DF2DF3C6EAEC}" type="presParOf" srcId="{A180936D-F21B-4B2C-BA58-39B3B2DA66D3}" destId="{A544AB47-CDA9-4FC0-90CA-6D3F9AA0DF1C}" srcOrd="0" destOrd="0" presId="urn:microsoft.com/office/officeart/2005/8/layout/process4"/>
    <dgm:cxn modelId="{957BBC18-716D-4E43-A655-52FA733A77B3}" type="presParOf" srcId="{A180936D-F21B-4B2C-BA58-39B3B2DA66D3}" destId="{2EF075B1-279B-4206-AEC6-5977E087F0C9}" srcOrd="1" destOrd="0" presId="urn:microsoft.com/office/officeart/2005/8/layout/process4"/>
    <dgm:cxn modelId="{759A8B8E-C8A4-4E1F-95EE-40FA0E2DAF9D}" type="presParOf" srcId="{A151D96F-49E6-4EF9-828C-F032045C92D8}" destId="{DFCF5B17-007B-4BAC-B2D0-3A0F4F842FF0}" srcOrd="3" destOrd="0" presId="urn:microsoft.com/office/officeart/2005/8/layout/process4"/>
    <dgm:cxn modelId="{72975E29-498E-4F6C-B588-C2740B74D20F}" type="presParOf" srcId="{A151D96F-49E6-4EF9-828C-F032045C92D8}" destId="{CD46A892-0F61-491D-9C6F-A2EE671A3BC4}" srcOrd="4" destOrd="0" presId="urn:microsoft.com/office/officeart/2005/8/layout/process4"/>
    <dgm:cxn modelId="{BFEB48CC-CCAC-4C7F-837A-B6EEF102A4EF}" type="presParOf" srcId="{CD46A892-0F61-491D-9C6F-A2EE671A3BC4}" destId="{485B8E2B-26B8-495E-B0F0-D1EBFD55BDBB}" srcOrd="0" destOrd="0" presId="urn:microsoft.com/office/officeart/2005/8/layout/process4"/>
    <dgm:cxn modelId="{6B615381-1FF8-4A26-B3F6-768353772AF2}" type="presParOf" srcId="{CD46A892-0F61-491D-9C6F-A2EE671A3BC4}" destId="{FAC67B79-F957-4EFA-B39F-2CF2342B44B2}" srcOrd="1" destOrd="0" presId="urn:microsoft.com/office/officeart/2005/8/layout/process4"/>
    <dgm:cxn modelId="{03CCA7B9-32F7-4FE0-BDEC-A7961B5A70E1}" type="presParOf" srcId="{CD46A892-0F61-491D-9C6F-A2EE671A3BC4}" destId="{C831FAA2-C419-4E79-9E47-BDE6C2598A93}" srcOrd="2" destOrd="0" presId="urn:microsoft.com/office/officeart/2005/8/layout/process4"/>
    <dgm:cxn modelId="{4E7BAAE7-CC32-4730-AF8D-004EBBD8A478}" type="presParOf" srcId="{C831FAA2-C419-4E79-9E47-BDE6C2598A93}" destId="{8B0D46E6-45FA-4B89-8118-61D806D8D27B}" srcOrd="0" destOrd="0" presId="urn:microsoft.com/office/officeart/2005/8/layout/process4"/>
    <dgm:cxn modelId="{129D8EF5-E1E3-41E2-BE82-FFA7E1E0757E}" type="presParOf" srcId="{C831FAA2-C419-4E79-9E47-BDE6C2598A93}" destId="{D8564CE3-DAEB-446B-8CD9-3C14C70EAEB6}" srcOrd="1" destOrd="0" presId="urn:microsoft.com/office/officeart/2005/8/layout/process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621E6E45-2782-4301-AD0A-26D45D12BDA7}" type="doc">
      <dgm:prSet loTypeId="urn:microsoft.com/office/officeart/2005/8/layout/vProcess5" loCatId="process" qsTypeId="urn:microsoft.com/office/officeart/2005/8/quickstyle/3d2" qsCatId="3D" csTypeId="urn:microsoft.com/office/officeart/2005/8/colors/accent3_3" csCatId="accent3" phldr="1"/>
      <dgm:spPr/>
      <dgm:t>
        <a:bodyPr/>
        <a:lstStyle/>
        <a:p>
          <a:endParaRPr lang="es-MX"/>
        </a:p>
      </dgm:t>
    </dgm:pt>
    <dgm:pt modelId="{46923505-7497-4224-9A12-31202ABF0D8C}">
      <dgm:prSet phldrT="[Texto]" custT="1"/>
      <dgm:spPr/>
      <dgm:t>
        <a:bodyPr/>
        <a:lstStyle/>
        <a:p>
          <a:r>
            <a:rPr lang="es-MX" sz="3200" b="1" u="sng" dirty="0"/>
            <a:t>Artículo 38</a:t>
          </a:r>
        </a:p>
      </dgm:t>
    </dgm:pt>
    <dgm:pt modelId="{8DDEF353-79FD-40B6-A4F6-24FAE61FF3F0}" type="parTrans" cxnId="{96EB40B3-2311-4C91-9C1A-5E7874D39372}">
      <dgm:prSet/>
      <dgm:spPr/>
      <dgm:t>
        <a:bodyPr/>
        <a:lstStyle/>
        <a:p>
          <a:endParaRPr lang="es-MX"/>
        </a:p>
      </dgm:t>
    </dgm:pt>
    <dgm:pt modelId="{23334914-D3E7-43BA-BC70-BF8378F88816}" type="sibTrans" cxnId="{96EB40B3-2311-4C91-9C1A-5E7874D39372}">
      <dgm:prSet/>
      <dgm:spPr/>
      <dgm:t>
        <a:bodyPr/>
        <a:lstStyle/>
        <a:p>
          <a:endParaRPr lang="es-MX"/>
        </a:p>
      </dgm:t>
    </dgm:pt>
    <dgm:pt modelId="{DE8E2279-37D9-4539-A61C-FD218277A7B0}">
      <dgm:prSet phldrT="[Texto]" custT="1"/>
      <dgm:spPr/>
      <dgm:t>
        <a:bodyPr/>
        <a:lstStyle/>
        <a:p>
          <a:r>
            <a:rPr lang="es-MX" sz="2400" b="1" dirty="0"/>
            <a:t>Los Ayuntamientos tienen a su cargo los Gobiernos de sus propios Municipios</a:t>
          </a:r>
        </a:p>
      </dgm:t>
    </dgm:pt>
    <dgm:pt modelId="{9B114FA0-2C17-4EAC-9B51-8AD63A291366}" type="parTrans" cxnId="{5ABABC1E-45AF-4DC1-A4E1-45DEA0CA4517}">
      <dgm:prSet/>
      <dgm:spPr/>
      <dgm:t>
        <a:bodyPr/>
        <a:lstStyle/>
        <a:p>
          <a:endParaRPr lang="es-MX"/>
        </a:p>
      </dgm:t>
    </dgm:pt>
    <dgm:pt modelId="{D1362FFA-3CB3-43EA-A68F-02119D426887}" type="sibTrans" cxnId="{5ABABC1E-45AF-4DC1-A4E1-45DEA0CA4517}">
      <dgm:prSet/>
      <dgm:spPr/>
      <dgm:t>
        <a:bodyPr/>
        <a:lstStyle/>
        <a:p>
          <a:endParaRPr lang="es-MX"/>
        </a:p>
      </dgm:t>
    </dgm:pt>
    <dgm:pt modelId="{8818CE4D-994D-4EA0-B13F-44B4D4E5CFA6}">
      <dgm:prSet phldrT="[Texto]" custT="1"/>
      <dgm:spPr/>
      <dgm:t>
        <a:bodyPr/>
        <a:lstStyle/>
        <a:p>
          <a:r>
            <a:rPr lang="es-MX" sz="1800" b="1" dirty="0">
              <a:solidFill>
                <a:schemeClr val="tx2">
                  <a:lumMod val="50000"/>
                </a:schemeClr>
              </a:solidFill>
            </a:rPr>
            <a:t>III. Expedir o reformar los Bandos de Policía y Gobierno, Reglamentos Circulares y demás disposiciones administrativas  de observancia general, en el ámbito de sus respectivas jurisdicciones, sujetándose a lo dispuesto en la presente Ley.</a:t>
          </a:r>
        </a:p>
      </dgm:t>
    </dgm:pt>
    <dgm:pt modelId="{49F20376-3441-4B52-911A-D380B1CBB7EE}" type="parTrans" cxnId="{B4DE8C54-D632-4D89-A102-CB496B78C7B1}">
      <dgm:prSet/>
      <dgm:spPr/>
      <dgm:t>
        <a:bodyPr/>
        <a:lstStyle/>
        <a:p>
          <a:endParaRPr lang="es-MX"/>
        </a:p>
      </dgm:t>
    </dgm:pt>
    <dgm:pt modelId="{04DCA0ED-FA8C-42A0-ABFA-73674392418E}" type="sibTrans" cxnId="{B4DE8C54-D632-4D89-A102-CB496B78C7B1}">
      <dgm:prSet/>
      <dgm:spPr/>
      <dgm:t>
        <a:bodyPr/>
        <a:lstStyle/>
        <a:p>
          <a:endParaRPr lang="es-MX"/>
        </a:p>
      </dgm:t>
    </dgm:pt>
    <dgm:pt modelId="{CDDC430B-F76B-474B-BA4B-7DE3E26D13AF}" type="pres">
      <dgm:prSet presAssocID="{621E6E45-2782-4301-AD0A-26D45D12BDA7}" presName="outerComposite" presStyleCnt="0">
        <dgm:presLayoutVars>
          <dgm:chMax val="5"/>
          <dgm:dir/>
          <dgm:resizeHandles val="exact"/>
        </dgm:presLayoutVars>
      </dgm:prSet>
      <dgm:spPr/>
    </dgm:pt>
    <dgm:pt modelId="{4CC159EF-88BF-4A22-9369-D49614CA1436}" type="pres">
      <dgm:prSet presAssocID="{621E6E45-2782-4301-AD0A-26D45D12BDA7}" presName="dummyMaxCanvas" presStyleCnt="0">
        <dgm:presLayoutVars/>
      </dgm:prSet>
      <dgm:spPr/>
    </dgm:pt>
    <dgm:pt modelId="{7B320371-732B-462C-B3BB-2DEE33F895D2}" type="pres">
      <dgm:prSet presAssocID="{621E6E45-2782-4301-AD0A-26D45D12BDA7}" presName="ThreeNodes_1" presStyleLbl="node1" presStyleIdx="0" presStyleCnt="3">
        <dgm:presLayoutVars>
          <dgm:bulletEnabled val="1"/>
        </dgm:presLayoutVars>
      </dgm:prSet>
      <dgm:spPr/>
    </dgm:pt>
    <dgm:pt modelId="{D9BD2CEF-3CF1-46BB-B62C-277F33A3E6F3}" type="pres">
      <dgm:prSet presAssocID="{621E6E45-2782-4301-AD0A-26D45D12BDA7}" presName="ThreeNodes_2" presStyleLbl="node1" presStyleIdx="1" presStyleCnt="3">
        <dgm:presLayoutVars>
          <dgm:bulletEnabled val="1"/>
        </dgm:presLayoutVars>
      </dgm:prSet>
      <dgm:spPr/>
    </dgm:pt>
    <dgm:pt modelId="{456CAFF8-6ED6-466A-9B8F-A51E77520AD8}" type="pres">
      <dgm:prSet presAssocID="{621E6E45-2782-4301-AD0A-26D45D12BDA7}" presName="ThreeNodes_3" presStyleLbl="node1" presStyleIdx="2" presStyleCnt="3" custLinFactNeighborX="0" custLinFactNeighborY="-1703">
        <dgm:presLayoutVars>
          <dgm:bulletEnabled val="1"/>
        </dgm:presLayoutVars>
      </dgm:prSet>
      <dgm:spPr/>
    </dgm:pt>
    <dgm:pt modelId="{526BCF51-86A7-4A17-943A-DA2134C4CFC5}" type="pres">
      <dgm:prSet presAssocID="{621E6E45-2782-4301-AD0A-26D45D12BDA7}" presName="ThreeConn_1-2" presStyleLbl="fgAccFollowNode1" presStyleIdx="0" presStyleCnt="2">
        <dgm:presLayoutVars>
          <dgm:bulletEnabled val="1"/>
        </dgm:presLayoutVars>
      </dgm:prSet>
      <dgm:spPr/>
    </dgm:pt>
    <dgm:pt modelId="{CFACA8ED-009E-4A8A-AF06-501381B86505}" type="pres">
      <dgm:prSet presAssocID="{621E6E45-2782-4301-AD0A-26D45D12BDA7}" presName="ThreeConn_2-3" presStyleLbl="fgAccFollowNode1" presStyleIdx="1" presStyleCnt="2">
        <dgm:presLayoutVars>
          <dgm:bulletEnabled val="1"/>
        </dgm:presLayoutVars>
      </dgm:prSet>
      <dgm:spPr/>
    </dgm:pt>
    <dgm:pt modelId="{0BCA4D12-CB7D-404F-816E-F193AC0215B1}" type="pres">
      <dgm:prSet presAssocID="{621E6E45-2782-4301-AD0A-26D45D12BDA7}" presName="ThreeNodes_1_text" presStyleLbl="node1" presStyleIdx="2" presStyleCnt="3">
        <dgm:presLayoutVars>
          <dgm:bulletEnabled val="1"/>
        </dgm:presLayoutVars>
      </dgm:prSet>
      <dgm:spPr/>
    </dgm:pt>
    <dgm:pt modelId="{5579BD53-E12C-499D-AA8C-9203EACA164E}" type="pres">
      <dgm:prSet presAssocID="{621E6E45-2782-4301-AD0A-26D45D12BDA7}" presName="ThreeNodes_2_text" presStyleLbl="node1" presStyleIdx="2" presStyleCnt="3">
        <dgm:presLayoutVars>
          <dgm:bulletEnabled val="1"/>
        </dgm:presLayoutVars>
      </dgm:prSet>
      <dgm:spPr/>
    </dgm:pt>
    <dgm:pt modelId="{00490623-BB8A-491E-95A0-88ABC6EE9725}" type="pres">
      <dgm:prSet presAssocID="{621E6E45-2782-4301-AD0A-26D45D12BDA7}" presName="ThreeNodes_3_text" presStyleLbl="node1" presStyleIdx="2" presStyleCnt="3">
        <dgm:presLayoutVars>
          <dgm:bulletEnabled val="1"/>
        </dgm:presLayoutVars>
      </dgm:prSet>
      <dgm:spPr/>
    </dgm:pt>
  </dgm:ptLst>
  <dgm:cxnLst>
    <dgm:cxn modelId="{5ABABC1E-45AF-4DC1-A4E1-45DEA0CA4517}" srcId="{621E6E45-2782-4301-AD0A-26D45D12BDA7}" destId="{DE8E2279-37D9-4539-A61C-FD218277A7B0}" srcOrd="1" destOrd="0" parTransId="{9B114FA0-2C17-4EAC-9B51-8AD63A291366}" sibTransId="{D1362FFA-3CB3-43EA-A68F-02119D426887}"/>
    <dgm:cxn modelId="{287C1C25-3171-4840-B95B-2B063294688C}" type="presOf" srcId="{D1362FFA-3CB3-43EA-A68F-02119D426887}" destId="{CFACA8ED-009E-4A8A-AF06-501381B86505}" srcOrd="0" destOrd="0" presId="urn:microsoft.com/office/officeart/2005/8/layout/vProcess5"/>
    <dgm:cxn modelId="{7844C228-553E-4194-A3B1-7E92F255AA8E}" type="presOf" srcId="{8818CE4D-994D-4EA0-B13F-44B4D4E5CFA6}" destId="{456CAFF8-6ED6-466A-9B8F-A51E77520AD8}" srcOrd="0" destOrd="0" presId="urn:microsoft.com/office/officeart/2005/8/layout/vProcess5"/>
    <dgm:cxn modelId="{91F2E85B-6FEA-4218-831F-1C631748588A}" type="presOf" srcId="{46923505-7497-4224-9A12-31202ABF0D8C}" destId="{0BCA4D12-CB7D-404F-816E-F193AC0215B1}" srcOrd="1" destOrd="0" presId="urn:microsoft.com/office/officeart/2005/8/layout/vProcess5"/>
    <dgm:cxn modelId="{44F5CE72-8BC5-4A7B-A5EA-86E0A075B09D}" type="presOf" srcId="{46923505-7497-4224-9A12-31202ABF0D8C}" destId="{7B320371-732B-462C-B3BB-2DEE33F895D2}" srcOrd="0" destOrd="0" presId="urn:microsoft.com/office/officeart/2005/8/layout/vProcess5"/>
    <dgm:cxn modelId="{B4DE8C54-D632-4D89-A102-CB496B78C7B1}" srcId="{621E6E45-2782-4301-AD0A-26D45D12BDA7}" destId="{8818CE4D-994D-4EA0-B13F-44B4D4E5CFA6}" srcOrd="2" destOrd="0" parTransId="{49F20376-3441-4B52-911A-D380B1CBB7EE}" sibTransId="{04DCA0ED-FA8C-42A0-ABFA-73674392418E}"/>
    <dgm:cxn modelId="{E493AD8A-34DE-4466-BAFE-BC7BB2C6C434}" type="presOf" srcId="{DE8E2279-37D9-4539-A61C-FD218277A7B0}" destId="{5579BD53-E12C-499D-AA8C-9203EACA164E}" srcOrd="1" destOrd="0" presId="urn:microsoft.com/office/officeart/2005/8/layout/vProcess5"/>
    <dgm:cxn modelId="{96EB40B3-2311-4C91-9C1A-5E7874D39372}" srcId="{621E6E45-2782-4301-AD0A-26D45D12BDA7}" destId="{46923505-7497-4224-9A12-31202ABF0D8C}" srcOrd="0" destOrd="0" parTransId="{8DDEF353-79FD-40B6-A4F6-24FAE61FF3F0}" sibTransId="{23334914-D3E7-43BA-BC70-BF8378F88816}"/>
    <dgm:cxn modelId="{00C522CE-704B-4436-8A0F-8AF041D81007}" type="presOf" srcId="{DE8E2279-37D9-4539-A61C-FD218277A7B0}" destId="{D9BD2CEF-3CF1-46BB-B62C-277F33A3E6F3}" srcOrd="0" destOrd="0" presId="urn:microsoft.com/office/officeart/2005/8/layout/vProcess5"/>
    <dgm:cxn modelId="{7EC851D6-8AAE-48DF-9921-598F2B364EA5}" type="presOf" srcId="{23334914-D3E7-43BA-BC70-BF8378F88816}" destId="{526BCF51-86A7-4A17-943A-DA2134C4CFC5}" srcOrd="0" destOrd="0" presId="urn:microsoft.com/office/officeart/2005/8/layout/vProcess5"/>
    <dgm:cxn modelId="{B61946E4-FA54-493B-ACE1-E4B1924E9E3B}" type="presOf" srcId="{621E6E45-2782-4301-AD0A-26D45D12BDA7}" destId="{CDDC430B-F76B-474B-BA4B-7DE3E26D13AF}" srcOrd="0" destOrd="0" presId="urn:microsoft.com/office/officeart/2005/8/layout/vProcess5"/>
    <dgm:cxn modelId="{27E5EAEE-516B-48E3-BB23-7F20527F04ED}" type="presOf" srcId="{8818CE4D-994D-4EA0-B13F-44B4D4E5CFA6}" destId="{00490623-BB8A-491E-95A0-88ABC6EE9725}" srcOrd="1" destOrd="0" presId="urn:microsoft.com/office/officeart/2005/8/layout/vProcess5"/>
    <dgm:cxn modelId="{0A4A7EA5-3755-4BCF-AF76-609A23E3CD9E}" type="presParOf" srcId="{CDDC430B-F76B-474B-BA4B-7DE3E26D13AF}" destId="{4CC159EF-88BF-4A22-9369-D49614CA1436}" srcOrd="0" destOrd="0" presId="urn:microsoft.com/office/officeart/2005/8/layout/vProcess5"/>
    <dgm:cxn modelId="{ED3DDE78-762C-45EB-82E7-92BACF80827C}" type="presParOf" srcId="{CDDC430B-F76B-474B-BA4B-7DE3E26D13AF}" destId="{7B320371-732B-462C-B3BB-2DEE33F895D2}" srcOrd="1" destOrd="0" presId="urn:microsoft.com/office/officeart/2005/8/layout/vProcess5"/>
    <dgm:cxn modelId="{CB9408C2-32A7-4A3B-A75C-9A4595B3B844}" type="presParOf" srcId="{CDDC430B-F76B-474B-BA4B-7DE3E26D13AF}" destId="{D9BD2CEF-3CF1-46BB-B62C-277F33A3E6F3}" srcOrd="2" destOrd="0" presId="urn:microsoft.com/office/officeart/2005/8/layout/vProcess5"/>
    <dgm:cxn modelId="{9C7BDC9D-14C1-4F6E-89C2-6B5BCA517834}" type="presParOf" srcId="{CDDC430B-F76B-474B-BA4B-7DE3E26D13AF}" destId="{456CAFF8-6ED6-466A-9B8F-A51E77520AD8}" srcOrd="3" destOrd="0" presId="urn:microsoft.com/office/officeart/2005/8/layout/vProcess5"/>
    <dgm:cxn modelId="{C10E0F68-6F8E-425F-AD05-4BBDD2188960}" type="presParOf" srcId="{CDDC430B-F76B-474B-BA4B-7DE3E26D13AF}" destId="{526BCF51-86A7-4A17-943A-DA2134C4CFC5}" srcOrd="4" destOrd="0" presId="urn:microsoft.com/office/officeart/2005/8/layout/vProcess5"/>
    <dgm:cxn modelId="{33DF21E0-1A86-462D-8EBB-5747B9C3117C}" type="presParOf" srcId="{CDDC430B-F76B-474B-BA4B-7DE3E26D13AF}" destId="{CFACA8ED-009E-4A8A-AF06-501381B86505}" srcOrd="5" destOrd="0" presId="urn:microsoft.com/office/officeart/2005/8/layout/vProcess5"/>
    <dgm:cxn modelId="{3C0BC7BC-61CE-4A28-B0CE-49A5E538F1A2}" type="presParOf" srcId="{CDDC430B-F76B-474B-BA4B-7DE3E26D13AF}" destId="{0BCA4D12-CB7D-404F-816E-F193AC0215B1}" srcOrd="6" destOrd="0" presId="urn:microsoft.com/office/officeart/2005/8/layout/vProcess5"/>
    <dgm:cxn modelId="{C66D7F30-15FB-49F8-A11F-ABC9D443FD48}" type="presParOf" srcId="{CDDC430B-F76B-474B-BA4B-7DE3E26D13AF}" destId="{5579BD53-E12C-499D-AA8C-9203EACA164E}" srcOrd="7" destOrd="0" presId="urn:microsoft.com/office/officeart/2005/8/layout/vProcess5"/>
    <dgm:cxn modelId="{EC0FAFE7-F67D-433D-99C8-BD5CF3DC6978}" type="presParOf" srcId="{CDDC430B-F76B-474B-BA4B-7DE3E26D13AF}" destId="{00490623-BB8A-491E-95A0-88ABC6EE9725}" srcOrd="8"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6EDE5122-FD88-490D-93AD-CDF75EEF38EA}" type="doc">
      <dgm:prSet loTypeId="urn:microsoft.com/office/officeart/2005/8/layout/list1" loCatId="list" qsTypeId="urn:microsoft.com/office/officeart/2005/8/quickstyle/3d2" qsCatId="3D" csTypeId="urn:microsoft.com/office/officeart/2005/8/colors/accent3_3" csCatId="accent3" phldr="1"/>
      <dgm:spPr/>
      <dgm:t>
        <a:bodyPr/>
        <a:lstStyle/>
        <a:p>
          <a:endParaRPr lang="es-MX"/>
        </a:p>
      </dgm:t>
    </dgm:pt>
    <dgm:pt modelId="{C9E5CA05-556D-40EC-9745-D22051966658}">
      <dgm:prSet phldrT="[Texto]" custT="1"/>
      <dgm:spPr/>
      <dgm:t>
        <a:bodyPr/>
        <a:lstStyle/>
        <a:p>
          <a:r>
            <a:rPr lang="es-MX" sz="1600" b="1" u="sng" dirty="0"/>
            <a:t>Artículo 41</a:t>
          </a:r>
          <a:r>
            <a:rPr lang="es-MX" sz="1500" b="1" dirty="0"/>
            <a:t>: Facultades Reglamentarias del Presidente Municipal</a:t>
          </a:r>
        </a:p>
      </dgm:t>
    </dgm:pt>
    <dgm:pt modelId="{4FE796B0-7C75-41B3-9534-4E3A17666EEA}" type="parTrans" cxnId="{68B8021D-7455-4298-A386-A2B18F02571A}">
      <dgm:prSet/>
      <dgm:spPr/>
      <dgm:t>
        <a:bodyPr/>
        <a:lstStyle/>
        <a:p>
          <a:endParaRPr lang="es-MX"/>
        </a:p>
      </dgm:t>
    </dgm:pt>
    <dgm:pt modelId="{29C0A6EB-E298-4593-84E9-C6F8AE99030E}" type="sibTrans" cxnId="{68B8021D-7455-4298-A386-A2B18F02571A}">
      <dgm:prSet/>
      <dgm:spPr/>
      <dgm:t>
        <a:bodyPr/>
        <a:lstStyle/>
        <a:p>
          <a:endParaRPr lang="es-MX"/>
        </a:p>
      </dgm:t>
    </dgm:pt>
    <dgm:pt modelId="{6F101F4F-3C26-4BAB-AEA9-44418550C89F}">
      <dgm:prSet phldrT="[Texto]" custT="1"/>
      <dgm:spPr/>
      <dgm:t>
        <a:bodyPr/>
        <a:lstStyle/>
        <a:p>
          <a:r>
            <a:rPr lang="es-MX" sz="1800" b="1" u="sng" dirty="0"/>
            <a:t>Art</a:t>
          </a:r>
          <a:r>
            <a:rPr lang="es-MX" sz="1600" b="1" u="sng" dirty="0"/>
            <a:t>ículo 45</a:t>
          </a:r>
          <a:r>
            <a:rPr lang="es-MX" sz="1400" b="1" dirty="0"/>
            <a:t>:                </a:t>
          </a:r>
          <a:r>
            <a:rPr lang="es-MX" sz="1800" b="1" dirty="0"/>
            <a:t>Atr</a:t>
          </a:r>
          <a:r>
            <a:rPr lang="es-MX" sz="2000" b="1" dirty="0"/>
            <a:t>ibuciones </a:t>
          </a:r>
          <a:r>
            <a:rPr lang="es-MX" sz="1800" b="1" dirty="0"/>
            <a:t>de los Síndicos</a:t>
          </a:r>
          <a:endParaRPr lang="es-MX" sz="1600" b="1" dirty="0"/>
        </a:p>
      </dgm:t>
    </dgm:pt>
    <dgm:pt modelId="{456A0989-92BA-485B-B485-E4512F091A42}" type="parTrans" cxnId="{3EB35537-F4F4-4A03-9D5D-6E1F3B35929A}">
      <dgm:prSet/>
      <dgm:spPr/>
      <dgm:t>
        <a:bodyPr/>
        <a:lstStyle/>
        <a:p>
          <a:endParaRPr lang="es-MX"/>
        </a:p>
      </dgm:t>
    </dgm:pt>
    <dgm:pt modelId="{40BDAE26-9F0A-4E97-AED6-A7BA533FBD3F}" type="sibTrans" cxnId="{3EB35537-F4F4-4A03-9D5D-6E1F3B35929A}">
      <dgm:prSet/>
      <dgm:spPr/>
      <dgm:t>
        <a:bodyPr/>
        <a:lstStyle/>
        <a:p>
          <a:endParaRPr lang="es-MX"/>
        </a:p>
      </dgm:t>
    </dgm:pt>
    <dgm:pt modelId="{44B0819A-3380-44E0-AE3A-4D6BB37451EC}">
      <dgm:prSet phldrT="[Texto]" custT="1"/>
      <dgm:spPr/>
      <dgm:t>
        <a:bodyPr/>
        <a:lstStyle/>
        <a:p>
          <a:r>
            <a:rPr lang="es-MX" sz="1600" b="1" u="sng" dirty="0">
              <a:solidFill>
                <a:schemeClr val="accent3">
                  <a:lumMod val="50000"/>
                </a:schemeClr>
              </a:solidFill>
            </a:rPr>
            <a:t>Artículo 48</a:t>
          </a:r>
          <a:r>
            <a:rPr lang="es-MX" sz="2400" b="1" u="sng" dirty="0">
              <a:solidFill>
                <a:schemeClr val="accent3">
                  <a:lumMod val="50000"/>
                </a:schemeClr>
              </a:solidFill>
            </a:rPr>
            <a:t>:          </a:t>
          </a:r>
          <a:r>
            <a:rPr lang="es-MX" sz="1800" b="1" dirty="0">
              <a:solidFill>
                <a:schemeClr val="accent3">
                  <a:lumMod val="50000"/>
                </a:schemeClr>
              </a:solidFill>
            </a:rPr>
            <a:t>Atribuciones de los Regidores</a:t>
          </a:r>
          <a:endParaRPr lang="es-MX" sz="2400" b="1" dirty="0">
            <a:solidFill>
              <a:schemeClr val="accent3">
                <a:lumMod val="50000"/>
              </a:schemeClr>
            </a:solidFill>
          </a:endParaRPr>
        </a:p>
      </dgm:t>
    </dgm:pt>
    <dgm:pt modelId="{7413E0BD-FBED-451D-8E51-830F3B30E7D7}" type="parTrans" cxnId="{23A233CD-438A-4D0F-9BCE-D16E4A773B02}">
      <dgm:prSet/>
      <dgm:spPr/>
      <dgm:t>
        <a:bodyPr/>
        <a:lstStyle/>
        <a:p>
          <a:endParaRPr lang="es-MX"/>
        </a:p>
      </dgm:t>
    </dgm:pt>
    <dgm:pt modelId="{E73F8000-C31A-49D1-B04B-42B963A7CD37}" type="sibTrans" cxnId="{23A233CD-438A-4D0F-9BCE-D16E4A773B02}">
      <dgm:prSet/>
      <dgm:spPr/>
      <dgm:t>
        <a:bodyPr/>
        <a:lstStyle/>
        <a:p>
          <a:endParaRPr lang="es-MX"/>
        </a:p>
      </dgm:t>
    </dgm:pt>
    <dgm:pt modelId="{68BCB794-937C-455A-9EF0-04DB844428FD}">
      <dgm:prSet/>
      <dgm:spPr/>
      <dgm:t>
        <a:bodyPr/>
        <a:lstStyle/>
        <a:p>
          <a:endParaRPr lang="es-MX" dirty="0"/>
        </a:p>
      </dgm:t>
    </dgm:pt>
    <dgm:pt modelId="{EFF59C43-9B21-40CF-853B-C8A6BE7CE4FE}" type="parTrans" cxnId="{E16C4ECC-1B19-473C-A7DC-498969D8FF5C}">
      <dgm:prSet/>
      <dgm:spPr/>
      <dgm:t>
        <a:bodyPr/>
        <a:lstStyle/>
        <a:p>
          <a:endParaRPr lang="es-MX"/>
        </a:p>
      </dgm:t>
    </dgm:pt>
    <dgm:pt modelId="{82172656-CF7D-4EC3-BFBD-7630E905848D}" type="sibTrans" cxnId="{E16C4ECC-1B19-473C-A7DC-498969D8FF5C}">
      <dgm:prSet/>
      <dgm:spPr/>
      <dgm:t>
        <a:bodyPr/>
        <a:lstStyle/>
        <a:p>
          <a:endParaRPr lang="es-MX"/>
        </a:p>
      </dgm:t>
    </dgm:pt>
    <dgm:pt modelId="{0CE7A911-D116-4FC8-9F8A-6F6E732699C9}" type="pres">
      <dgm:prSet presAssocID="{6EDE5122-FD88-490D-93AD-CDF75EEF38EA}" presName="linear" presStyleCnt="0">
        <dgm:presLayoutVars>
          <dgm:dir/>
          <dgm:animLvl val="lvl"/>
          <dgm:resizeHandles val="exact"/>
        </dgm:presLayoutVars>
      </dgm:prSet>
      <dgm:spPr/>
    </dgm:pt>
    <dgm:pt modelId="{01704FDB-50EE-44A8-958B-6643C44E74AF}" type="pres">
      <dgm:prSet presAssocID="{C9E5CA05-556D-40EC-9745-D22051966658}" presName="parentLin" presStyleCnt="0"/>
      <dgm:spPr/>
    </dgm:pt>
    <dgm:pt modelId="{2C7F5C72-7C39-4FB5-BFED-6F03F5FD7189}" type="pres">
      <dgm:prSet presAssocID="{C9E5CA05-556D-40EC-9745-D22051966658}" presName="parentLeftMargin" presStyleLbl="node1" presStyleIdx="0" presStyleCnt="3"/>
      <dgm:spPr/>
    </dgm:pt>
    <dgm:pt modelId="{7C04B8EB-3A04-4B18-B53B-A12EA1AE2E7C}" type="pres">
      <dgm:prSet presAssocID="{C9E5CA05-556D-40EC-9745-D22051966658}" presName="parentText" presStyleLbl="node1" presStyleIdx="0" presStyleCnt="3">
        <dgm:presLayoutVars>
          <dgm:chMax val="0"/>
          <dgm:bulletEnabled val="1"/>
        </dgm:presLayoutVars>
      </dgm:prSet>
      <dgm:spPr/>
    </dgm:pt>
    <dgm:pt modelId="{1D3ABA52-E585-4731-AE02-B724B579F565}" type="pres">
      <dgm:prSet presAssocID="{C9E5CA05-556D-40EC-9745-D22051966658}" presName="negativeSpace" presStyleCnt="0"/>
      <dgm:spPr/>
    </dgm:pt>
    <dgm:pt modelId="{1923A369-442C-44C3-ADDF-A18F832B7573}" type="pres">
      <dgm:prSet presAssocID="{C9E5CA05-556D-40EC-9745-D22051966658}" presName="childText" presStyleLbl="conFgAcc1" presStyleIdx="0" presStyleCnt="3" custLinFactY="-26888" custLinFactNeighborX="3464" custLinFactNeighborY="-100000">
        <dgm:presLayoutVars>
          <dgm:bulletEnabled val="1"/>
        </dgm:presLayoutVars>
      </dgm:prSet>
      <dgm:spPr/>
    </dgm:pt>
    <dgm:pt modelId="{D9DDADDE-B4A5-4C28-87E0-9B5F2823871D}" type="pres">
      <dgm:prSet presAssocID="{29C0A6EB-E298-4593-84E9-C6F8AE99030E}" presName="spaceBetweenRectangles" presStyleCnt="0"/>
      <dgm:spPr/>
    </dgm:pt>
    <dgm:pt modelId="{4991A649-C500-4571-80A1-CAAE524B1277}" type="pres">
      <dgm:prSet presAssocID="{6F101F4F-3C26-4BAB-AEA9-44418550C89F}" presName="parentLin" presStyleCnt="0"/>
      <dgm:spPr/>
    </dgm:pt>
    <dgm:pt modelId="{02FF9FD5-5B9C-466E-8074-4E46E2DE1733}" type="pres">
      <dgm:prSet presAssocID="{6F101F4F-3C26-4BAB-AEA9-44418550C89F}" presName="parentLeftMargin" presStyleLbl="node1" presStyleIdx="0" presStyleCnt="3"/>
      <dgm:spPr/>
    </dgm:pt>
    <dgm:pt modelId="{CDA4E0CE-170D-4476-99D6-2C388A4B54EB}" type="pres">
      <dgm:prSet presAssocID="{6F101F4F-3C26-4BAB-AEA9-44418550C89F}" presName="parentText" presStyleLbl="node1" presStyleIdx="1" presStyleCnt="3" custLinFactNeighborX="-7474" custLinFactNeighborY="-1103">
        <dgm:presLayoutVars>
          <dgm:chMax val="0"/>
          <dgm:bulletEnabled val="1"/>
        </dgm:presLayoutVars>
      </dgm:prSet>
      <dgm:spPr/>
    </dgm:pt>
    <dgm:pt modelId="{BCE33124-846C-4BD1-A673-2974DF60036D}" type="pres">
      <dgm:prSet presAssocID="{6F101F4F-3C26-4BAB-AEA9-44418550C89F}" presName="negativeSpace" presStyleCnt="0"/>
      <dgm:spPr/>
    </dgm:pt>
    <dgm:pt modelId="{36F0A37E-B3B1-42E4-A14D-A09D5C543A64}" type="pres">
      <dgm:prSet presAssocID="{6F101F4F-3C26-4BAB-AEA9-44418550C89F}" presName="childText" presStyleLbl="conFgAcc1" presStyleIdx="1" presStyleCnt="3">
        <dgm:presLayoutVars>
          <dgm:bulletEnabled val="1"/>
        </dgm:presLayoutVars>
      </dgm:prSet>
      <dgm:spPr/>
    </dgm:pt>
    <dgm:pt modelId="{E8760527-004D-4364-B950-E06613633F70}" type="pres">
      <dgm:prSet presAssocID="{40BDAE26-9F0A-4E97-AED6-A7BA533FBD3F}" presName="spaceBetweenRectangles" presStyleCnt="0"/>
      <dgm:spPr/>
    </dgm:pt>
    <dgm:pt modelId="{3C9D1EF9-F023-4B2A-B5CB-B414C437FA87}" type="pres">
      <dgm:prSet presAssocID="{44B0819A-3380-44E0-AE3A-4D6BB37451EC}" presName="parentLin" presStyleCnt="0"/>
      <dgm:spPr/>
    </dgm:pt>
    <dgm:pt modelId="{DCC8A7C2-4D59-4443-B679-92DD99F112B1}" type="pres">
      <dgm:prSet presAssocID="{44B0819A-3380-44E0-AE3A-4D6BB37451EC}" presName="parentLeftMargin" presStyleLbl="node1" presStyleIdx="1" presStyleCnt="3"/>
      <dgm:spPr/>
    </dgm:pt>
    <dgm:pt modelId="{8462D80F-2A96-4DF9-B5E9-62B6461B3227}" type="pres">
      <dgm:prSet presAssocID="{44B0819A-3380-44E0-AE3A-4D6BB37451EC}" presName="parentText" presStyleLbl="node1" presStyleIdx="2" presStyleCnt="3">
        <dgm:presLayoutVars>
          <dgm:chMax val="0"/>
          <dgm:bulletEnabled val="1"/>
        </dgm:presLayoutVars>
      </dgm:prSet>
      <dgm:spPr/>
    </dgm:pt>
    <dgm:pt modelId="{6CA8F065-F17A-459B-8866-403311138DF2}" type="pres">
      <dgm:prSet presAssocID="{44B0819A-3380-44E0-AE3A-4D6BB37451EC}" presName="negativeSpace" presStyleCnt="0"/>
      <dgm:spPr/>
    </dgm:pt>
    <dgm:pt modelId="{C772BD54-DCD1-4F8D-9A08-FDF899F03255}" type="pres">
      <dgm:prSet presAssocID="{44B0819A-3380-44E0-AE3A-4D6BB37451EC}" presName="childText" presStyleLbl="conFgAcc1" presStyleIdx="2" presStyleCnt="3">
        <dgm:presLayoutVars>
          <dgm:bulletEnabled val="1"/>
        </dgm:presLayoutVars>
      </dgm:prSet>
      <dgm:spPr/>
    </dgm:pt>
  </dgm:ptLst>
  <dgm:cxnLst>
    <dgm:cxn modelId="{358EC409-BF2C-4E92-86B1-16C3F8A60C67}" type="presOf" srcId="{44B0819A-3380-44E0-AE3A-4D6BB37451EC}" destId="{DCC8A7C2-4D59-4443-B679-92DD99F112B1}" srcOrd="0" destOrd="0" presId="urn:microsoft.com/office/officeart/2005/8/layout/list1"/>
    <dgm:cxn modelId="{68B8021D-7455-4298-A386-A2B18F02571A}" srcId="{6EDE5122-FD88-490D-93AD-CDF75EEF38EA}" destId="{C9E5CA05-556D-40EC-9745-D22051966658}" srcOrd="0" destOrd="0" parTransId="{4FE796B0-7C75-41B3-9534-4E3A17666EEA}" sibTransId="{29C0A6EB-E298-4593-84E9-C6F8AE99030E}"/>
    <dgm:cxn modelId="{3EB35537-F4F4-4A03-9D5D-6E1F3B35929A}" srcId="{6EDE5122-FD88-490D-93AD-CDF75EEF38EA}" destId="{6F101F4F-3C26-4BAB-AEA9-44418550C89F}" srcOrd="1" destOrd="0" parTransId="{456A0989-92BA-485B-B485-E4512F091A42}" sibTransId="{40BDAE26-9F0A-4E97-AED6-A7BA533FBD3F}"/>
    <dgm:cxn modelId="{6211C337-6765-4459-AA24-4AAC1BED47F4}" type="presOf" srcId="{6EDE5122-FD88-490D-93AD-CDF75EEF38EA}" destId="{0CE7A911-D116-4FC8-9F8A-6F6E732699C9}" srcOrd="0" destOrd="0" presId="urn:microsoft.com/office/officeart/2005/8/layout/list1"/>
    <dgm:cxn modelId="{1F89AF46-7515-4479-81C9-42EDA46C6674}" type="presOf" srcId="{68BCB794-937C-455A-9EF0-04DB844428FD}" destId="{1923A369-442C-44C3-ADDF-A18F832B7573}" srcOrd="0" destOrd="0" presId="urn:microsoft.com/office/officeart/2005/8/layout/list1"/>
    <dgm:cxn modelId="{CDEE6F6B-A87D-444E-AF28-5B77E2E286C9}" type="presOf" srcId="{6F101F4F-3C26-4BAB-AEA9-44418550C89F}" destId="{02FF9FD5-5B9C-466E-8074-4E46E2DE1733}" srcOrd="0" destOrd="0" presId="urn:microsoft.com/office/officeart/2005/8/layout/list1"/>
    <dgm:cxn modelId="{E8522E73-F344-40D3-A55F-E56E994AC584}" type="presOf" srcId="{C9E5CA05-556D-40EC-9745-D22051966658}" destId="{2C7F5C72-7C39-4FB5-BFED-6F03F5FD7189}" srcOrd="0" destOrd="0" presId="urn:microsoft.com/office/officeart/2005/8/layout/list1"/>
    <dgm:cxn modelId="{86423475-9CBF-48CB-9AE0-97784B73B718}" type="presOf" srcId="{6F101F4F-3C26-4BAB-AEA9-44418550C89F}" destId="{CDA4E0CE-170D-4476-99D6-2C388A4B54EB}" srcOrd="1" destOrd="0" presId="urn:microsoft.com/office/officeart/2005/8/layout/list1"/>
    <dgm:cxn modelId="{36AB24AE-C2D9-44A6-A00F-6E13849ACE58}" type="presOf" srcId="{C9E5CA05-556D-40EC-9745-D22051966658}" destId="{7C04B8EB-3A04-4B18-B53B-A12EA1AE2E7C}" srcOrd="1" destOrd="0" presId="urn:microsoft.com/office/officeart/2005/8/layout/list1"/>
    <dgm:cxn modelId="{2891A9BC-FC13-41BB-9800-FF480E2C4E69}" type="presOf" srcId="{44B0819A-3380-44E0-AE3A-4D6BB37451EC}" destId="{8462D80F-2A96-4DF9-B5E9-62B6461B3227}" srcOrd="1" destOrd="0" presId="urn:microsoft.com/office/officeart/2005/8/layout/list1"/>
    <dgm:cxn modelId="{E16C4ECC-1B19-473C-A7DC-498969D8FF5C}" srcId="{C9E5CA05-556D-40EC-9745-D22051966658}" destId="{68BCB794-937C-455A-9EF0-04DB844428FD}" srcOrd="0" destOrd="0" parTransId="{EFF59C43-9B21-40CF-853B-C8A6BE7CE4FE}" sibTransId="{82172656-CF7D-4EC3-BFBD-7630E905848D}"/>
    <dgm:cxn modelId="{23A233CD-438A-4D0F-9BCE-D16E4A773B02}" srcId="{6EDE5122-FD88-490D-93AD-CDF75EEF38EA}" destId="{44B0819A-3380-44E0-AE3A-4D6BB37451EC}" srcOrd="2" destOrd="0" parTransId="{7413E0BD-FBED-451D-8E51-830F3B30E7D7}" sibTransId="{E73F8000-C31A-49D1-B04B-42B963A7CD37}"/>
    <dgm:cxn modelId="{864E0545-189F-4643-AA49-8CD142542EAB}" type="presParOf" srcId="{0CE7A911-D116-4FC8-9F8A-6F6E732699C9}" destId="{01704FDB-50EE-44A8-958B-6643C44E74AF}" srcOrd="0" destOrd="0" presId="urn:microsoft.com/office/officeart/2005/8/layout/list1"/>
    <dgm:cxn modelId="{2BF74D09-CA68-48A1-BF32-620D4C716C68}" type="presParOf" srcId="{01704FDB-50EE-44A8-958B-6643C44E74AF}" destId="{2C7F5C72-7C39-4FB5-BFED-6F03F5FD7189}" srcOrd="0" destOrd="0" presId="urn:microsoft.com/office/officeart/2005/8/layout/list1"/>
    <dgm:cxn modelId="{2A7F57A3-9F33-4D13-BFA6-34F77C2C1B5E}" type="presParOf" srcId="{01704FDB-50EE-44A8-958B-6643C44E74AF}" destId="{7C04B8EB-3A04-4B18-B53B-A12EA1AE2E7C}" srcOrd="1" destOrd="0" presId="urn:microsoft.com/office/officeart/2005/8/layout/list1"/>
    <dgm:cxn modelId="{7A4BB7C9-931D-4908-BC75-BAC6CF58B6F0}" type="presParOf" srcId="{0CE7A911-D116-4FC8-9F8A-6F6E732699C9}" destId="{1D3ABA52-E585-4731-AE02-B724B579F565}" srcOrd="1" destOrd="0" presId="urn:microsoft.com/office/officeart/2005/8/layout/list1"/>
    <dgm:cxn modelId="{7BFDE6E4-DEDB-4626-954D-7A8B36C9354B}" type="presParOf" srcId="{0CE7A911-D116-4FC8-9F8A-6F6E732699C9}" destId="{1923A369-442C-44C3-ADDF-A18F832B7573}" srcOrd="2" destOrd="0" presId="urn:microsoft.com/office/officeart/2005/8/layout/list1"/>
    <dgm:cxn modelId="{F64E09AC-4E9A-4C2A-B70E-D7D1A33AECAC}" type="presParOf" srcId="{0CE7A911-D116-4FC8-9F8A-6F6E732699C9}" destId="{D9DDADDE-B4A5-4C28-87E0-9B5F2823871D}" srcOrd="3" destOrd="0" presId="urn:microsoft.com/office/officeart/2005/8/layout/list1"/>
    <dgm:cxn modelId="{74872B69-5951-49B7-AA36-311F761257C4}" type="presParOf" srcId="{0CE7A911-D116-4FC8-9F8A-6F6E732699C9}" destId="{4991A649-C500-4571-80A1-CAAE524B1277}" srcOrd="4" destOrd="0" presId="urn:microsoft.com/office/officeart/2005/8/layout/list1"/>
    <dgm:cxn modelId="{385E4F4A-32DA-43AB-AA5D-C99262B4A955}" type="presParOf" srcId="{4991A649-C500-4571-80A1-CAAE524B1277}" destId="{02FF9FD5-5B9C-466E-8074-4E46E2DE1733}" srcOrd="0" destOrd="0" presId="urn:microsoft.com/office/officeart/2005/8/layout/list1"/>
    <dgm:cxn modelId="{C8E62C65-A2F7-471F-A4E6-B560879B1411}" type="presParOf" srcId="{4991A649-C500-4571-80A1-CAAE524B1277}" destId="{CDA4E0CE-170D-4476-99D6-2C388A4B54EB}" srcOrd="1" destOrd="0" presId="urn:microsoft.com/office/officeart/2005/8/layout/list1"/>
    <dgm:cxn modelId="{DEAADA19-6469-434D-8F8B-3582B5AB13E6}" type="presParOf" srcId="{0CE7A911-D116-4FC8-9F8A-6F6E732699C9}" destId="{BCE33124-846C-4BD1-A673-2974DF60036D}" srcOrd="5" destOrd="0" presId="urn:microsoft.com/office/officeart/2005/8/layout/list1"/>
    <dgm:cxn modelId="{027122B6-8AD1-4574-90E3-0245DB7CD822}" type="presParOf" srcId="{0CE7A911-D116-4FC8-9F8A-6F6E732699C9}" destId="{36F0A37E-B3B1-42E4-A14D-A09D5C543A64}" srcOrd="6" destOrd="0" presId="urn:microsoft.com/office/officeart/2005/8/layout/list1"/>
    <dgm:cxn modelId="{4DA7E264-5710-4E64-B0D0-48DB181CE646}" type="presParOf" srcId="{0CE7A911-D116-4FC8-9F8A-6F6E732699C9}" destId="{E8760527-004D-4364-B950-E06613633F70}" srcOrd="7" destOrd="0" presId="urn:microsoft.com/office/officeart/2005/8/layout/list1"/>
    <dgm:cxn modelId="{3BE58ABF-577B-447D-940B-C3CE358CFCEE}" type="presParOf" srcId="{0CE7A911-D116-4FC8-9F8A-6F6E732699C9}" destId="{3C9D1EF9-F023-4B2A-B5CB-B414C437FA87}" srcOrd="8" destOrd="0" presId="urn:microsoft.com/office/officeart/2005/8/layout/list1"/>
    <dgm:cxn modelId="{36ACA4BA-0C1B-4CF6-A5C3-1390C34B4179}" type="presParOf" srcId="{3C9D1EF9-F023-4B2A-B5CB-B414C437FA87}" destId="{DCC8A7C2-4D59-4443-B679-92DD99F112B1}" srcOrd="0" destOrd="0" presId="urn:microsoft.com/office/officeart/2005/8/layout/list1"/>
    <dgm:cxn modelId="{7F732CB2-1634-4431-9FF4-E6236D1C0AA5}" type="presParOf" srcId="{3C9D1EF9-F023-4B2A-B5CB-B414C437FA87}" destId="{8462D80F-2A96-4DF9-B5E9-62B6461B3227}" srcOrd="1" destOrd="0" presId="urn:microsoft.com/office/officeart/2005/8/layout/list1"/>
    <dgm:cxn modelId="{52FDD254-C990-4043-B54C-C1DCF2C2EB94}" type="presParOf" srcId="{0CE7A911-D116-4FC8-9F8A-6F6E732699C9}" destId="{6CA8F065-F17A-459B-8866-403311138DF2}" srcOrd="9" destOrd="0" presId="urn:microsoft.com/office/officeart/2005/8/layout/list1"/>
    <dgm:cxn modelId="{5ED451FD-7E50-4151-8E6A-7A462A3EBFDC}" type="presParOf" srcId="{0CE7A911-D116-4FC8-9F8A-6F6E732699C9}" destId="{C772BD54-DCD1-4F8D-9A08-FDF899F03255}" srcOrd="10" destOrd="0" presId="urn:microsoft.com/office/officeart/2005/8/layout/list1"/>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621E6E45-2782-4301-AD0A-26D45D12BDA7}" type="doc">
      <dgm:prSet loTypeId="urn:microsoft.com/office/officeart/2005/8/layout/vProcess5" loCatId="process" qsTypeId="urn:microsoft.com/office/officeart/2005/8/quickstyle/3d2" qsCatId="3D" csTypeId="urn:microsoft.com/office/officeart/2005/8/colors/accent3_3" csCatId="accent3" phldr="1"/>
      <dgm:spPr/>
      <dgm:t>
        <a:bodyPr/>
        <a:lstStyle/>
        <a:p>
          <a:endParaRPr lang="es-MX"/>
        </a:p>
      </dgm:t>
    </dgm:pt>
    <dgm:pt modelId="{46923505-7497-4224-9A12-31202ABF0D8C}">
      <dgm:prSet phldrT="[Texto]" custT="1"/>
      <dgm:spPr/>
      <dgm:t>
        <a:bodyPr/>
        <a:lstStyle/>
        <a:p>
          <a:r>
            <a:rPr lang="es-MX" sz="3200" b="1" u="sng" dirty="0"/>
            <a:t>Artículo 41</a:t>
          </a:r>
        </a:p>
      </dgm:t>
    </dgm:pt>
    <dgm:pt modelId="{8DDEF353-79FD-40B6-A4F6-24FAE61FF3F0}" type="parTrans" cxnId="{96EB40B3-2311-4C91-9C1A-5E7874D39372}">
      <dgm:prSet/>
      <dgm:spPr/>
      <dgm:t>
        <a:bodyPr/>
        <a:lstStyle/>
        <a:p>
          <a:endParaRPr lang="es-MX"/>
        </a:p>
      </dgm:t>
    </dgm:pt>
    <dgm:pt modelId="{23334914-D3E7-43BA-BC70-BF8378F88816}" type="sibTrans" cxnId="{96EB40B3-2311-4C91-9C1A-5E7874D39372}">
      <dgm:prSet/>
      <dgm:spPr/>
      <dgm:t>
        <a:bodyPr/>
        <a:lstStyle/>
        <a:p>
          <a:endParaRPr lang="es-MX"/>
        </a:p>
      </dgm:t>
    </dgm:pt>
    <dgm:pt modelId="{DE8E2279-37D9-4539-A61C-FD218277A7B0}">
      <dgm:prSet phldrT="[Texto]" custT="1"/>
      <dgm:spPr/>
      <dgm:t>
        <a:bodyPr/>
        <a:lstStyle/>
        <a:p>
          <a:r>
            <a:rPr lang="es-MX" sz="2400" b="1" dirty="0"/>
            <a:t>Entre las facultades y Obligaciones del Presidente Municipal, esta:</a:t>
          </a:r>
        </a:p>
      </dgm:t>
    </dgm:pt>
    <dgm:pt modelId="{9B114FA0-2C17-4EAC-9B51-8AD63A291366}" type="parTrans" cxnId="{5ABABC1E-45AF-4DC1-A4E1-45DEA0CA4517}">
      <dgm:prSet/>
      <dgm:spPr/>
      <dgm:t>
        <a:bodyPr/>
        <a:lstStyle/>
        <a:p>
          <a:endParaRPr lang="es-MX"/>
        </a:p>
      </dgm:t>
    </dgm:pt>
    <dgm:pt modelId="{D1362FFA-3CB3-43EA-A68F-02119D426887}" type="sibTrans" cxnId="{5ABABC1E-45AF-4DC1-A4E1-45DEA0CA4517}">
      <dgm:prSet/>
      <dgm:spPr/>
      <dgm:t>
        <a:bodyPr/>
        <a:lstStyle/>
        <a:p>
          <a:endParaRPr lang="es-MX"/>
        </a:p>
      </dgm:t>
    </dgm:pt>
    <dgm:pt modelId="{8818CE4D-994D-4EA0-B13F-44B4D4E5CFA6}">
      <dgm:prSet phldrT="[Texto]" custT="1"/>
      <dgm:spPr/>
      <dgm:t>
        <a:bodyPr/>
        <a:lstStyle/>
        <a:p>
          <a:r>
            <a:rPr lang="es-MX" sz="1800" b="1" dirty="0">
              <a:solidFill>
                <a:schemeClr val="tx2">
                  <a:lumMod val="50000"/>
                </a:schemeClr>
              </a:solidFill>
            </a:rPr>
            <a:t>la de presentar a consideración del Ayuntamiento y  aprobados que fueren, promulgar y publicar el Bando de Policía y Gobierno, los Reglamentos, Circulares, y disposiciones Administrativas de Observancia General. Así como cumplir y Hacer Cumplir lo Promulgado,</a:t>
          </a:r>
        </a:p>
      </dgm:t>
    </dgm:pt>
    <dgm:pt modelId="{49F20376-3441-4B52-911A-D380B1CBB7EE}" type="parTrans" cxnId="{B4DE8C54-D632-4D89-A102-CB496B78C7B1}">
      <dgm:prSet/>
      <dgm:spPr/>
      <dgm:t>
        <a:bodyPr/>
        <a:lstStyle/>
        <a:p>
          <a:endParaRPr lang="es-MX"/>
        </a:p>
      </dgm:t>
    </dgm:pt>
    <dgm:pt modelId="{04DCA0ED-FA8C-42A0-ABFA-73674392418E}" type="sibTrans" cxnId="{B4DE8C54-D632-4D89-A102-CB496B78C7B1}">
      <dgm:prSet/>
      <dgm:spPr/>
      <dgm:t>
        <a:bodyPr/>
        <a:lstStyle/>
        <a:p>
          <a:endParaRPr lang="es-MX"/>
        </a:p>
      </dgm:t>
    </dgm:pt>
    <dgm:pt modelId="{CDDC430B-F76B-474B-BA4B-7DE3E26D13AF}" type="pres">
      <dgm:prSet presAssocID="{621E6E45-2782-4301-AD0A-26D45D12BDA7}" presName="outerComposite" presStyleCnt="0">
        <dgm:presLayoutVars>
          <dgm:chMax val="5"/>
          <dgm:dir/>
          <dgm:resizeHandles val="exact"/>
        </dgm:presLayoutVars>
      </dgm:prSet>
      <dgm:spPr/>
    </dgm:pt>
    <dgm:pt modelId="{4CC159EF-88BF-4A22-9369-D49614CA1436}" type="pres">
      <dgm:prSet presAssocID="{621E6E45-2782-4301-AD0A-26D45D12BDA7}" presName="dummyMaxCanvas" presStyleCnt="0">
        <dgm:presLayoutVars/>
      </dgm:prSet>
      <dgm:spPr/>
    </dgm:pt>
    <dgm:pt modelId="{7B320371-732B-462C-B3BB-2DEE33F895D2}" type="pres">
      <dgm:prSet presAssocID="{621E6E45-2782-4301-AD0A-26D45D12BDA7}" presName="ThreeNodes_1" presStyleLbl="node1" presStyleIdx="0" presStyleCnt="3">
        <dgm:presLayoutVars>
          <dgm:bulletEnabled val="1"/>
        </dgm:presLayoutVars>
      </dgm:prSet>
      <dgm:spPr/>
    </dgm:pt>
    <dgm:pt modelId="{D9BD2CEF-3CF1-46BB-B62C-277F33A3E6F3}" type="pres">
      <dgm:prSet presAssocID="{621E6E45-2782-4301-AD0A-26D45D12BDA7}" presName="ThreeNodes_2" presStyleLbl="node1" presStyleIdx="1" presStyleCnt="3">
        <dgm:presLayoutVars>
          <dgm:bulletEnabled val="1"/>
        </dgm:presLayoutVars>
      </dgm:prSet>
      <dgm:spPr/>
    </dgm:pt>
    <dgm:pt modelId="{456CAFF8-6ED6-466A-9B8F-A51E77520AD8}" type="pres">
      <dgm:prSet presAssocID="{621E6E45-2782-4301-AD0A-26D45D12BDA7}" presName="ThreeNodes_3" presStyleLbl="node1" presStyleIdx="2" presStyleCnt="3">
        <dgm:presLayoutVars>
          <dgm:bulletEnabled val="1"/>
        </dgm:presLayoutVars>
      </dgm:prSet>
      <dgm:spPr/>
    </dgm:pt>
    <dgm:pt modelId="{526BCF51-86A7-4A17-943A-DA2134C4CFC5}" type="pres">
      <dgm:prSet presAssocID="{621E6E45-2782-4301-AD0A-26D45D12BDA7}" presName="ThreeConn_1-2" presStyleLbl="fgAccFollowNode1" presStyleIdx="0" presStyleCnt="2">
        <dgm:presLayoutVars>
          <dgm:bulletEnabled val="1"/>
        </dgm:presLayoutVars>
      </dgm:prSet>
      <dgm:spPr/>
    </dgm:pt>
    <dgm:pt modelId="{CFACA8ED-009E-4A8A-AF06-501381B86505}" type="pres">
      <dgm:prSet presAssocID="{621E6E45-2782-4301-AD0A-26D45D12BDA7}" presName="ThreeConn_2-3" presStyleLbl="fgAccFollowNode1" presStyleIdx="1" presStyleCnt="2">
        <dgm:presLayoutVars>
          <dgm:bulletEnabled val="1"/>
        </dgm:presLayoutVars>
      </dgm:prSet>
      <dgm:spPr/>
    </dgm:pt>
    <dgm:pt modelId="{0BCA4D12-CB7D-404F-816E-F193AC0215B1}" type="pres">
      <dgm:prSet presAssocID="{621E6E45-2782-4301-AD0A-26D45D12BDA7}" presName="ThreeNodes_1_text" presStyleLbl="node1" presStyleIdx="2" presStyleCnt="3">
        <dgm:presLayoutVars>
          <dgm:bulletEnabled val="1"/>
        </dgm:presLayoutVars>
      </dgm:prSet>
      <dgm:spPr/>
    </dgm:pt>
    <dgm:pt modelId="{5579BD53-E12C-499D-AA8C-9203EACA164E}" type="pres">
      <dgm:prSet presAssocID="{621E6E45-2782-4301-AD0A-26D45D12BDA7}" presName="ThreeNodes_2_text" presStyleLbl="node1" presStyleIdx="2" presStyleCnt="3">
        <dgm:presLayoutVars>
          <dgm:bulletEnabled val="1"/>
        </dgm:presLayoutVars>
      </dgm:prSet>
      <dgm:spPr/>
    </dgm:pt>
    <dgm:pt modelId="{00490623-BB8A-491E-95A0-88ABC6EE9725}" type="pres">
      <dgm:prSet presAssocID="{621E6E45-2782-4301-AD0A-26D45D12BDA7}" presName="ThreeNodes_3_text" presStyleLbl="node1" presStyleIdx="2" presStyleCnt="3">
        <dgm:presLayoutVars>
          <dgm:bulletEnabled val="1"/>
        </dgm:presLayoutVars>
      </dgm:prSet>
      <dgm:spPr/>
    </dgm:pt>
  </dgm:ptLst>
  <dgm:cxnLst>
    <dgm:cxn modelId="{5ABABC1E-45AF-4DC1-A4E1-45DEA0CA4517}" srcId="{621E6E45-2782-4301-AD0A-26D45D12BDA7}" destId="{DE8E2279-37D9-4539-A61C-FD218277A7B0}" srcOrd="1" destOrd="0" parTransId="{9B114FA0-2C17-4EAC-9B51-8AD63A291366}" sibTransId="{D1362FFA-3CB3-43EA-A68F-02119D426887}"/>
    <dgm:cxn modelId="{287C1C25-3171-4840-B95B-2B063294688C}" type="presOf" srcId="{D1362FFA-3CB3-43EA-A68F-02119D426887}" destId="{CFACA8ED-009E-4A8A-AF06-501381B86505}" srcOrd="0" destOrd="0" presId="urn:microsoft.com/office/officeart/2005/8/layout/vProcess5"/>
    <dgm:cxn modelId="{7844C228-553E-4194-A3B1-7E92F255AA8E}" type="presOf" srcId="{8818CE4D-994D-4EA0-B13F-44B4D4E5CFA6}" destId="{456CAFF8-6ED6-466A-9B8F-A51E77520AD8}" srcOrd="0" destOrd="0" presId="urn:microsoft.com/office/officeart/2005/8/layout/vProcess5"/>
    <dgm:cxn modelId="{91F2E85B-6FEA-4218-831F-1C631748588A}" type="presOf" srcId="{46923505-7497-4224-9A12-31202ABF0D8C}" destId="{0BCA4D12-CB7D-404F-816E-F193AC0215B1}" srcOrd="1" destOrd="0" presId="urn:microsoft.com/office/officeart/2005/8/layout/vProcess5"/>
    <dgm:cxn modelId="{44F5CE72-8BC5-4A7B-A5EA-86E0A075B09D}" type="presOf" srcId="{46923505-7497-4224-9A12-31202ABF0D8C}" destId="{7B320371-732B-462C-B3BB-2DEE33F895D2}" srcOrd="0" destOrd="0" presId="urn:microsoft.com/office/officeart/2005/8/layout/vProcess5"/>
    <dgm:cxn modelId="{B4DE8C54-D632-4D89-A102-CB496B78C7B1}" srcId="{621E6E45-2782-4301-AD0A-26D45D12BDA7}" destId="{8818CE4D-994D-4EA0-B13F-44B4D4E5CFA6}" srcOrd="2" destOrd="0" parTransId="{49F20376-3441-4B52-911A-D380B1CBB7EE}" sibTransId="{04DCA0ED-FA8C-42A0-ABFA-73674392418E}"/>
    <dgm:cxn modelId="{E493AD8A-34DE-4466-BAFE-BC7BB2C6C434}" type="presOf" srcId="{DE8E2279-37D9-4539-A61C-FD218277A7B0}" destId="{5579BD53-E12C-499D-AA8C-9203EACA164E}" srcOrd="1" destOrd="0" presId="urn:microsoft.com/office/officeart/2005/8/layout/vProcess5"/>
    <dgm:cxn modelId="{96EB40B3-2311-4C91-9C1A-5E7874D39372}" srcId="{621E6E45-2782-4301-AD0A-26D45D12BDA7}" destId="{46923505-7497-4224-9A12-31202ABF0D8C}" srcOrd="0" destOrd="0" parTransId="{8DDEF353-79FD-40B6-A4F6-24FAE61FF3F0}" sibTransId="{23334914-D3E7-43BA-BC70-BF8378F88816}"/>
    <dgm:cxn modelId="{00C522CE-704B-4436-8A0F-8AF041D81007}" type="presOf" srcId="{DE8E2279-37D9-4539-A61C-FD218277A7B0}" destId="{D9BD2CEF-3CF1-46BB-B62C-277F33A3E6F3}" srcOrd="0" destOrd="0" presId="urn:microsoft.com/office/officeart/2005/8/layout/vProcess5"/>
    <dgm:cxn modelId="{7EC851D6-8AAE-48DF-9921-598F2B364EA5}" type="presOf" srcId="{23334914-D3E7-43BA-BC70-BF8378F88816}" destId="{526BCF51-86A7-4A17-943A-DA2134C4CFC5}" srcOrd="0" destOrd="0" presId="urn:microsoft.com/office/officeart/2005/8/layout/vProcess5"/>
    <dgm:cxn modelId="{B61946E4-FA54-493B-ACE1-E4B1924E9E3B}" type="presOf" srcId="{621E6E45-2782-4301-AD0A-26D45D12BDA7}" destId="{CDDC430B-F76B-474B-BA4B-7DE3E26D13AF}" srcOrd="0" destOrd="0" presId="urn:microsoft.com/office/officeart/2005/8/layout/vProcess5"/>
    <dgm:cxn modelId="{27E5EAEE-516B-48E3-BB23-7F20527F04ED}" type="presOf" srcId="{8818CE4D-994D-4EA0-B13F-44B4D4E5CFA6}" destId="{00490623-BB8A-491E-95A0-88ABC6EE9725}" srcOrd="1" destOrd="0" presId="urn:microsoft.com/office/officeart/2005/8/layout/vProcess5"/>
    <dgm:cxn modelId="{0A4A7EA5-3755-4BCF-AF76-609A23E3CD9E}" type="presParOf" srcId="{CDDC430B-F76B-474B-BA4B-7DE3E26D13AF}" destId="{4CC159EF-88BF-4A22-9369-D49614CA1436}" srcOrd="0" destOrd="0" presId="urn:microsoft.com/office/officeart/2005/8/layout/vProcess5"/>
    <dgm:cxn modelId="{ED3DDE78-762C-45EB-82E7-92BACF80827C}" type="presParOf" srcId="{CDDC430B-F76B-474B-BA4B-7DE3E26D13AF}" destId="{7B320371-732B-462C-B3BB-2DEE33F895D2}" srcOrd="1" destOrd="0" presId="urn:microsoft.com/office/officeart/2005/8/layout/vProcess5"/>
    <dgm:cxn modelId="{CB9408C2-32A7-4A3B-A75C-9A4595B3B844}" type="presParOf" srcId="{CDDC430B-F76B-474B-BA4B-7DE3E26D13AF}" destId="{D9BD2CEF-3CF1-46BB-B62C-277F33A3E6F3}" srcOrd="2" destOrd="0" presId="urn:microsoft.com/office/officeart/2005/8/layout/vProcess5"/>
    <dgm:cxn modelId="{9C7BDC9D-14C1-4F6E-89C2-6B5BCA517834}" type="presParOf" srcId="{CDDC430B-F76B-474B-BA4B-7DE3E26D13AF}" destId="{456CAFF8-6ED6-466A-9B8F-A51E77520AD8}" srcOrd="3" destOrd="0" presId="urn:microsoft.com/office/officeart/2005/8/layout/vProcess5"/>
    <dgm:cxn modelId="{C10E0F68-6F8E-425F-AD05-4BBDD2188960}" type="presParOf" srcId="{CDDC430B-F76B-474B-BA4B-7DE3E26D13AF}" destId="{526BCF51-86A7-4A17-943A-DA2134C4CFC5}" srcOrd="4" destOrd="0" presId="urn:microsoft.com/office/officeart/2005/8/layout/vProcess5"/>
    <dgm:cxn modelId="{33DF21E0-1A86-462D-8EBB-5747B9C3117C}" type="presParOf" srcId="{CDDC430B-F76B-474B-BA4B-7DE3E26D13AF}" destId="{CFACA8ED-009E-4A8A-AF06-501381B86505}" srcOrd="5" destOrd="0" presId="urn:microsoft.com/office/officeart/2005/8/layout/vProcess5"/>
    <dgm:cxn modelId="{3C0BC7BC-61CE-4A28-B0CE-49A5E538F1A2}" type="presParOf" srcId="{CDDC430B-F76B-474B-BA4B-7DE3E26D13AF}" destId="{0BCA4D12-CB7D-404F-816E-F193AC0215B1}" srcOrd="6" destOrd="0" presId="urn:microsoft.com/office/officeart/2005/8/layout/vProcess5"/>
    <dgm:cxn modelId="{C66D7F30-15FB-49F8-A11F-ABC9D443FD48}" type="presParOf" srcId="{CDDC430B-F76B-474B-BA4B-7DE3E26D13AF}" destId="{5579BD53-E12C-499D-AA8C-9203EACA164E}" srcOrd="7" destOrd="0" presId="urn:microsoft.com/office/officeart/2005/8/layout/vProcess5"/>
    <dgm:cxn modelId="{EC0FAFE7-F67D-433D-99C8-BD5CF3DC6978}" type="presParOf" srcId="{CDDC430B-F76B-474B-BA4B-7DE3E26D13AF}" destId="{00490623-BB8A-491E-95A0-88ABC6EE9725}" srcOrd="8"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621E6E45-2782-4301-AD0A-26D45D12BDA7}" type="doc">
      <dgm:prSet loTypeId="urn:microsoft.com/office/officeart/2005/8/layout/vProcess5" loCatId="process" qsTypeId="urn:microsoft.com/office/officeart/2005/8/quickstyle/3d2" qsCatId="3D" csTypeId="urn:microsoft.com/office/officeart/2005/8/colors/accent3_3" csCatId="accent3" phldr="1"/>
      <dgm:spPr/>
      <dgm:t>
        <a:bodyPr/>
        <a:lstStyle/>
        <a:p>
          <a:endParaRPr lang="es-MX"/>
        </a:p>
      </dgm:t>
    </dgm:pt>
    <dgm:pt modelId="{46923505-7497-4224-9A12-31202ABF0D8C}">
      <dgm:prSet phldrT="[Texto]" custT="1"/>
      <dgm:spPr/>
      <dgm:t>
        <a:bodyPr/>
        <a:lstStyle/>
        <a:p>
          <a:r>
            <a:rPr lang="es-MX" sz="3200" b="1" u="sng" dirty="0"/>
            <a:t>Artículo 60</a:t>
          </a:r>
        </a:p>
      </dgm:t>
    </dgm:pt>
    <dgm:pt modelId="{8DDEF353-79FD-40B6-A4F6-24FAE61FF3F0}" type="parTrans" cxnId="{96EB40B3-2311-4C91-9C1A-5E7874D39372}">
      <dgm:prSet/>
      <dgm:spPr/>
      <dgm:t>
        <a:bodyPr/>
        <a:lstStyle/>
        <a:p>
          <a:endParaRPr lang="es-MX"/>
        </a:p>
      </dgm:t>
    </dgm:pt>
    <dgm:pt modelId="{23334914-D3E7-43BA-BC70-BF8378F88816}" type="sibTrans" cxnId="{96EB40B3-2311-4C91-9C1A-5E7874D39372}">
      <dgm:prSet/>
      <dgm:spPr/>
      <dgm:t>
        <a:bodyPr/>
        <a:lstStyle/>
        <a:p>
          <a:endParaRPr lang="es-MX"/>
        </a:p>
      </dgm:t>
    </dgm:pt>
    <dgm:pt modelId="{DE8E2279-37D9-4539-A61C-FD218277A7B0}">
      <dgm:prSet phldrT="[Texto]" custT="1"/>
      <dgm:spPr/>
      <dgm:t>
        <a:bodyPr/>
        <a:lstStyle/>
        <a:p>
          <a:r>
            <a:rPr lang="es-MX" sz="1600" b="1" dirty="0"/>
            <a:t>Los Ayuntamientos expedirán, su Bando de Policía y Gobierno, Reglamento Interior, Reglamentos y disposiciones Administrativas, de acuerdo con lo establecido en el ARTÏCULO 115,  Fracción II párrafo segundo de la CONSTITUCIÓN POLÍTICA DE LOS ESTADOS UNIDOS MEXICANOS, incorporando la perspectiva de género</a:t>
          </a:r>
          <a:r>
            <a:rPr lang="es-MX" sz="1600" dirty="0"/>
            <a:t>.</a:t>
          </a:r>
        </a:p>
      </dgm:t>
    </dgm:pt>
    <dgm:pt modelId="{9B114FA0-2C17-4EAC-9B51-8AD63A291366}" type="parTrans" cxnId="{5ABABC1E-45AF-4DC1-A4E1-45DEA0CA4517}">
      <dgm:prSet/>
      <dgm:spPr/>
      <dgm:t>
        <a:bodyPr/>
        <a:lstStyle/>
        <a:p>
          <a:endParaRPr lang="es-MX"/>
        </a:p>
      </dgm:t>
    </dgm:pt>
    <dgm:pt modelId="{D1362FFA-3CB3-43EA-A68F-02119D426887}" type="sibTrans" cxnId="{5ABABC1E-45AF-4DC1-A4E1-45DEA0CA4517}">
      <dgm:prSet/>
      <dgm:spPr/>
      <dgm:t>
        <a:bodyPr/>
        <a:lstStyle/>
        <a:p>
          <a:endParaRPr lang="es-MX"/>
        </a:p>
      </dgm:t>
    </dgm:pt>
    <dgm:pt modelId="{8818CE4D-994D-4EA0-B13F-44B4D4E5CFA6}">
      <dgm:prSet phldrT="[Texto]" custT="1"/>
      <dgm:spPr/>
      <dgm:t>
        <a:bodyPr/>
        <a:lstStyle/>
        <a:p>
          <a:r>
            <a:rPr lang="es-MX" sz="1600" b="1" dirty="0">
              <a:solidFill>
                <a:schemeClr val="tx2">
                  <a:lumMod val="50000"/>
                </a:schemeClr>
              </a:solidFill>
            </a:rPr>
            <a:t>Al Inicio de cada periodo de gestión , una vez conformadas las Comisiones, la COMISIÓN DE GOBERNACIÓN Y REGLAMENTOS, en coordinación con el Síndico Municipal en la tercera Sesión de Cabildo, del mes de febrero, deberán presentar el análisis integral que guarda la Reglamentación Municipal.</a:t>
          </a:r>
        </a:p>
      </dgm:t>
    </dgm:pt>
    <dgm:pt modelId="{49F20376-3441-4B52-911A-D380B1CBB7EE}" type="parTrans" cxnId="{B4DE8C54-D632-4D89-A102-CB496B78C7B1}">
      <dgm:prSet/>
      <dgm:spPr/>
      <dgm:t>
        <a:bodyPr/>
        <a:lstStyle/>
        <a:p>
          <a:endParaRPr lang="es-MX"/>
        </a:p>
      </dgm:t>
    </dgm:pt>
    <dgm:pt modelId="{04DCA0ED-FA8C-42A0-ABFA-73674392418E}" type="sibTrans" cxnId="{B4DE8C54-D632-4D89-A102-CB496B78C7B1}">
      <dgm:prSet/>
      <dgm:spPr/>
      <dgm:t>
        <a:bodyPr/>
        <a:lstStyle/>
        <a:p>
          <a:endParaRPr lang="es-MX"/>
        </a:p>
      </dgm:t>
    </dgm:pt>
    <dgm:pt modelId="{CDDC430B-F76B-474B-BA4B-7DE3E26D13AF}" type="pres">
      <dgm:prSet presAssocID="{621E6E45-2782-4301-AD0A-26D45D12BDA7}" presName="outerComposite" presStyleCnt="0">
        <dgm:presLayoutVars>
          <dgm:chMax val="5"/>
          <dgm:dir/>
          <dgm:resizeHandles val="exact"/>
        </dgm:presLayoutVars>
      </dgm:prSet>
      <dgm:spPr/>
    </dgm:pt>
    <dgm:pt modelId="{4CC159EF-88BF-4A22-9369-D49614CA1436}" type="pres">
      <dgm:prSet presAssocID="{621E6E45-2782-4301-AD0A-26D45D12BDA7}" presName="dummyMaxCanvas" presStyleCnt="0">
        <dgm:presLayoutVars/>
      </dgm:prSet>
      <dgm:spPr/>
    </dgm:pt>
    <dgm:pt modelId="{7B320371-732B-462C-B3BB-2DEE33F895D2}" type="pres">
      <dgm:prSet presAssocID="{621E6E45-2782-4301-AD0A-26D45D12BDA7}" presName="ThreeNodes_1" presStyleLbl="node1" presStyleIdx="0" presStyleCnt="3">
        <dgm:presLayoutVars>
          <dgm:bulletEnabled val="1"/>
        </dgm:presLayoutVars>
      </dgm:prSet>
      <dgm:spPr/>
    </dgm:pt>
    <dgm:pt modelId="{D9BD2CEF-3CF1-46BB-B62C-277F33A3E6F3}" type="pres">
      <dgm:prSet presAssocID="{621E6E45-2782-4301-AD0A-26D45D12BDA7}" presName="ThreeNodes_2" presStyleLbl="node1" presStyleIdx="1" presStyleCnt="3">
        <dgm:presLayoutVars>
          <dgm:bulletEnabled val="1"/>
        </dgm:presLayoutVars>
      </dgm:prSet>
      <dgm:spPr/>
    </dgm:pt>
    <dgm:pt modelId="{456CAFF8-6ED6-466A-9B8F-A51E77520AD8}" type="pres">
      <dgm:prSet presAssocID="{621E6E45-2782-4301-AD0A-26D45D12BDA7}" presName="ThreeNodes_3" presStyleLbl="node1" presStyleIdx="2" presStyleCnt="3">
        <dgm:presLayoutVars>
          <dgm:bulletEnabled val="1"/>
        </dgm:presLayoutVars>
      </dgm:prSet>
      <dgm:spPr/>
    </dgm:pt>
    <dgm:pt modelId="{526BCF51-86A7-4A17-943A-DA2134C4CFC5}" type="pres">
      <dgm:prSet presAssocID="{621E6E45-2782-4301-AD0A-26D45D12BDA7}" presName="ThreeConn_1-2" presStyleLbl="fgAccFollowNode1" presStyleIdx="0" presStyleCnt="2">
        <dgm:presLayoutVars>
          <dgm:bulletEnabled val="1"/>
        </dgm:presLayoutVars>
      </dgm:prSet>
      <dgm:spPr/>
    </dgm:pt>
    <dgm:pt modelId="{CFACA8ED-009E-4A8A-AF06-501381B86505}" type="pres">
      <dgm:prSet presAssocID="{621E6E45-2782-4301-AD0A-26D45D12BDA7}" presName="ThreeConn_2-3" presStyleLbl="fgAccFollowNode1" presStyleIdx="1" presStyleCnt="2">
        <dgm:presLayoutVars>
          <dgm:bulletEnabled val="1"/>
        </dgm:presLayoutVars>
      </dgm:prSet>
      <dgm:spPr/>
    </dgm:pt>
    <dgm:pt modelId="{0BCA4D12-CB7D-404F-816E-F193AC0215B1}" type="pres">
      <dgm:prSet presAssocID="{621E6E45-2782-4301-AD0A-26D45D12BDA7}" presName="ThreeNodes_1_text" presStyleLbl="node1" presStyleIdx="2" presStyleCnt="3">
        <dgm:presLayoutVars>
          <dgm:bulletEnabled val="1"/>
        </dgm:presLayoutVars>
      </dgm:prSet>
      <dgm:spPr/>
    </dgm:pt>
    <dgm:pt modelId="{5579BD53-E12C-499D-AA8C-9203EACA164E}" type="pres">
      <dgm:prSet presAssocID="{621E6E45-2782-4301-AD0A-26D45D12BDA7}" presName="ThreeNodes_2_text" presStyleLbl="node1" presStyleIdx="2" presStyleCnt="3">
        <dgm:presLayoutVars>
          <dgm:bulletEnabled val="1"/>
        </dgm:presLayoutVars>
      </dgm:prSet>
      <dgm:spPr/>
    </dgm:pt>
    <dgm:pt modelId="{00490623-BB8A-491E-95A0-88ABC6EE9725}" type="pres">
      <dgm:prSet presAssocID="{621E6E45-2782-4301-AD0A-26D45D12BDA7}" presName="ThreeNodes_3_text" presStyleLbl="node1" presStyleIdx="2" presStyleCnt="3">
        <dgm:presLayoutVars>
          <dgm:bulletEnabled val="1"/>
        </dgm:presLayoutVars>
      </dgm:prSet>
      <dgm:spPr/>
    </dgm:pt>
  </dgm:ptLst>
  <dgm:cxnLst>
    <dgm:cxn modelId="{5ABABC1E-45AF-4DC1-A4E1-45DEA0CA4517}" srcId="{621E6E45-2782-4301-AD0A-26D45D12BDA7}" destId="{DE8E2279-37D9-4539-A61C-FD218277A7B0}" srcOrd="1" destOrd="0" parTransId="{9B114FA0-2C17-4EAC-9B51-8AD63A291366}" sibTransId="{D1362FFA-3CB3-43EA-A68F-02119D426887}"/>
    <dgm:cxn modelId="{287C1C25-3171-4840-B95B-2B063294688C}" type="presOf" srcId="{D1362FFA-3CB3-43EA-A68F-02119D426887}" destId="{CFACA8ED-009E-4A8A-AF06-501381B86505}" srcOrd="0" destOrd="0" presId="urn:microsoft.com/office/officeart/2005/8/layout/vProcess5"/>
    <dgm:cxn modelId="{7844C228-553E-4194-A3B1-7E92F255AA8E}" type="presOf" srcId="{8818CE4D-994D-4EA0-B13F-44B4D4E5CFA6}" destId="{456CAFF8-6ED6-466A-9B8F-A51E77520AD8}" srcOrd="0" destOrd="0" presId="urn:microsoft.com/office/officeart/2005/8/layout/vProcess5"/>
    <dgm:cxn modelId="{91F2E85B-6FEA-4218-831F-1C631748588A}" type="presOf" srcId="{46923505-7497-4224-9A12-31202ABF0D8C}" destId="{0BCA4D12-CB7D-404F-816E-F193AC0215B1}" srcOrd="1" destOrd="0" presId="urn:microsoft.com/office/officeart/2005/8/layout/vProcess5"/>
    <dgm:cxn modelId="{44F5CE72-8BC5-4A7B-A5EA-86E0A075B09D}" type="presOf" srcId="{46923505-7497-4224-9A12-31202ABF0D8C}" destId="{7B320371-732B-462C-B3BB-2DEE33F895D2}" srcOrd="0" destOrd="0" presId="urn:microsoft.com/office/officeart/2005/8/layout/vProcess5"/>
    <dgm:cxn modelId="{B4DE8C54-D632-4D89-A102-CB496B78C7B1}" srcId="{621E6E45-2782-4301-AD0A-26D45D12BDA7}" destId="{8818CE4D-994D-4EA0-B13F-44B4D4E5CFA6}" srcOrd="2" destOrd="0" parTransId="{49F20376-3441-4B52-911A-D380B1CBB7EE}" sibTransId="{04DCA0ED-FA8C-42A0-ABFA-73674392418E}"/>
    <dgm:cxn modelId="{E493AD8A-34DE-4466-BAFE-BC7BB2C6C434}" type="presOf" srcId="{DE8E2279-37D9-4539-A61C-FD218277A7B0}" destId="{5579BD53-E12C-499D-AA8C-9203EACA164E}" srcOrd="1" destOrd="0" presId="urn:microsoft.com/office/officeart/2005/8/layout/vProcess5"/>
    <dgm:cxn modelId="{96EB40B3-2311-4C91-9C1A-5E7874D39372}" srcId="{621E6E45-2782-4301-AD0A-26D45D12BDA7}" destId="{46923505-7497-4224-9A12-31202ABF0D8C}" srcOrd="0" destOrd="0" parTransId="{8DDEF353-79FD-40B6-A4F6-24FAE61FF3F0}" sibTransId="{23334914-D3E7-43BA-BC70-BF8378F88816}"/>
    <dgm:cxn modelId="{00C522CE-704B-4436-8A0F-8AF041D81007}" type="presOf" srcId="{DE8E2279-37D9-4539-A61C-FD218277A7B0}" destId="{D9BD2CEF-3CF1-46BB-B62C-277F33A3E6F3}" srcOrd="0" destOrd="0" presId="urn:microsoft.com/office/officeart/2005/8/layout/vProcess5"/>
    <dgm:cxn modelId="{7EC851D6-8AAE-48DF-9921-598F2B364EA5}" type="presOf" srcId="{23334914-D3E7-43BA-BC70-BF8378F88816}" destId="{526BCF51-86A7-4A17-943A-DA2134C4CFC5}" srcOrd="0" destOrd="0" presId="urn:microsoft.com/office/officeart/2005/8/layout/vProcess5"/>
    <dgm:cxn modelId="{B61946E4-FA54-493B-ACE1-E4B1924E9E3B}" type="presOf" srcId="{621E6E45-2782-4301-AD0A-26D45D12BDA7}" destId="{CDDC430B-F76B-474B-BA4B-7DE3E26D13AF}" srcOrd="0" destOrd="0" presId="urn:microsoft.com/office/officeart/2005/8/layout/vProcess5"/>
    <dgm:cxn modelId="{27E5EAEE-516B-48E3-BB23-7F20527F04ED}" type="presOf" srcId="{8818CE4D-994D-4EA0-B13F-44B4D4E5CFA6}" destId="{00490623-BB8A-491E-95A0-88ABC6EE9725}" srcOrd="1" destOrd="0" presId="urn:microsoft.com/office/officeart/2005/8/layout/vProcess5"/>
    <dgm:cxn modelId="{0A4A7EA5-3755-4BCF-AF76-609A23E3CD9E}" type="presParOf" srcId="{CDDC430B-F76B-474B-BA4B-7DE3E26D13AF}" destId="{4CC159EF-88BF-4A22-9369-D49614CA1436}" srcOrd="0" destOrd="0" presId="urn:microsoft.com/office/officeart/2005/8/layout/vProcess5"/>
    <dgm:cxn modelId="{ED3DDE78-762C-45EB-82E7-92BACF80827C}" type="presParOf" srcId="{CDDC430B-F76B-474B-BA4B-7DE3E26D13AF}" destId="{7B320371-732B-462C-B3BB-2DEE33F895D2}" srcOrd="1" destOrd="0" presId="urn:microsoft.com/office/officeart/2005/8/layout/vProcess5"/>
    <dgm:cxn modelId="{CB9408C2-32A7-4A3B-A75C-9A4595B3B844}" type="presParOf" srcId="{CDDC430B-F76B-474B-BA4B-7DE3E26D13AF}" destId="{D9BD2CEF-3CF1-46BB-B62C-277F33A3E6F3}" srcOrd="2" destOrd="0" presId="urn:microsoft.com/office/officeart/2005/8/layout/vProcess5"/>
    <dgm:cxn modelId="{9C7BDC9D-14C1-4F6E-89C2-6B5BCA517834}" type="presParOf" srcId="{CDDC430B-F76B-474B-BA4B-7DE3E26D13AF}" destId="{456CAFF8-6ED6-466A-9B8F-A51E77520AD8}" srcOrd="3" destOrd="0" presId="urn:microsoft.com/office/officeart/2005/8/layout/vProcess5"/>
    <dgm:cxn modelId="{C10E0F68-6F8E-425F-AD05-4BBDD2188960}" type="presParOf" srcId="{CDDC430B-F76B-474B-BA4B-7DE3E26D13AF}" destId="{526BCF51-86A7-4A17-943A-DA2134C4CFC5}" srcOrd="4" destOrd="0" presId="urn:microsoft.com/office/officeart/2005/8/layout/vProcess5"/>
    <dgm:cxn modelId="{33DF21E0-1A86-462D-8EBB-5747B9C3117C}" type="presParOf" srcId="{CDDC430B-F76B-474B-BA4B-7DE3E26D13AF}" destId="{CFACA8ED-009E-4A8A-AF06-501381B86505}" srcOrd="5" destOrd="0" presId="urn:microsoft.com/office/officeart/2005/8/layout/vProcess5"/>
    <dgm:cxn modelId="{3C0BC7BC-61CE-4A28-B0CE-49A5E538F1A2}" type="presParOf" srcId="{CDDC430B-F76B-474B-BA4B-7DE3E26D13AF}" destId="{0BCA4D12-CB7D-404F-816E-F193AC0215B1}" srcOrd="6" destOrd="0" presId="urn:microsoft.com/office/officeart/2005/8/layout/vProcess5"/>
    <dgm:cxn modelId="{C66D7F30-15FB-49F8-A11F-ABC9D443FD48}" type="presParOf" srcId="{CDDC430B-F76B-474B-BA4B-7DE3E26D13AF}" destId="{5579BD53-E12C-499D-AA8C-9203EACA164E}" srcOrd="7" destOrd="0" presId="urn:microsoft.com/office/officeart/2005/8/layout/vProcess5"/>
    <dgm:cxn modelId="{EC0FAFE7-F67D-433D-99C8-BD5CF3DC6978}" type="presParOf" srcId="{CDDC430B-F76B-474B-BA4B-7DE3E26D13AF}" destId="{00490623-BB8A-491E-95A0-88ABC6EE9725}" srcOrd="8"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621E6E45-2782-4301-AD0A-26D45D12BDA7}" type="doc">
      <dgm:prSet loTypeId="urn:microsoft.com/office/officeart/2005/8/layout/vProcess5" loCatId="process" qsTypeId="urn:microsoft.com/office/officeart/2005/8/quickstyle/3d2" qsCatId="3D" csTypeId="urn:microsoft.com/office/officeart/2005/8/colors/accent3_3" csCatId="accent3" phldr="1"/>
      <dgm:spPr/>
      <dgm:t>
        <a:bodyPr/>
        <a:lstStyle/>
        <a:p>
          <a:endParaRPr lang="es-MX"/>
        </a:p>
      </dgm:t>
    </dgm:pt>
    <dgm:pt modelId="{46923505-7497-4224-9A12-31202ABF0D8C}">
      <dgm:prSet phldrT="[Texto]" custT="1"/>
      <dgm:spPr/>
      <dgm:t>
        <a:bodyPr/>
        <a:lstStyle/>
        <a:p>
          <a:r>
            <a:rPr lang="es-MX" sz="2400" b="1" u="none" dirty="0"/>
            <a:t> </a:t>
          </a:r>
          <a:r>
            <a:rPr lang="es-MX" sz="2000" b="1" u="none" dirty="0"/>
            <a:t>...Una vez conocido lo anterior por el Cabildo</a:t>
          </a:r>
          <a:endParaRPr lang="es-MX" sz="2400" b="1" u="none" dirty="0"/>
        </a:p>
      </dgm:t>
    </dgm:pt>
    <dgm:pt modelId="{23334914-D3E7-43BA-BC70-BF8378F88816}" type="sibTrans" cxnId="{96EB40B3-2311-4C91-9C1A-5E7874D39372}">
      <dgm:prSet/>
      <dgm:spPr/>
      <dgm:t>
        <a:bodyPr/>
        <a:lstStyle/>
        <a:p>
          <a:endParaRPr lang="es-MX"/>
        </a:p>
      </dgm:t>
    </dgm:pt>
    <dgm:pt modelId="{8DDEF353-79FD-40B6-A4F6-24FAE61FF3F0}" type="parTrans" cxnId="{96EB40B3-2311-4C91-9C1A-5E7874D39372}">
      <dgm:prSet/>
      <dgm:spPr/>
      <dgm:t>
        <a:bodyPr/>
        <a:lstStyle/>
        <a:p>
          <a:endParaRPr lang="es-MX"/>
        </a:p>
      </dgm:t>
    </dgm:pt>
    <dgm:pt modelId="{8818CE4D-994D-4EA0-B13F-44B4D4E5CFA6}">
      <dgm:prSet phldrT="[Texto]" custT="1"/>
      <dgm:spPr/>
      <dgm:t>
        <a:bodyPr/>
        <a:lstStyle/>
        <a:p>
          <a:r>
            <a:rPr lang="es-MX" sz="1800" b="1" u="sng" dirty="0">
              <a:solidFill>
                <a:schemeClr val="tx2">
                  <a:lumMod val="50000"/>
                </a:schemeClr>
              </a:solidFill>
            </a:rPr>
            <a:t>Con el propósito de que durante la primera sesión del mes de Abril, se aprueben conforme lo establecido en la presente Ley, las Reformas Reglamentarias y o reglamentos que se requieran para cada Municipio</a:t>
          </a:r>
          <a:r>
            <a:rPr lang="es-MX" sz="1600" b="1" u="sng" dirty="0">
              <a:solidFill>
                <a:schemeClr val="tx2">
                  <a:lumMod val="50000"/>
                </a:schemeClr>
              </a:solidFill>
            </a:rPr>
            <a:t>.</a:t>
          </a:r>
        </a:p>
      </dgm:t>
    </dgm:pt>
    <dgm:pt modelId="{04DCA0ED-FA8C-42A0-ABFA-73674392418E}" type="sibTrans" cxnId="{B4DE8C54-D632-4D89-A102-CB496B78C7B1}">
      <dgm:prSet/>
      <dgm:spPr/>
      <dgm:t>
        <a:bodyPr/>
        <a:lstStyle/>
        <a:p>
          <a:endParaRPr lang="es-MX"/>
        </a:p>
      </dgm:t>
    </dgm:pt>
    <dgm:pt modelId="{49F20376-3441-4B52-911A-D380B1CBB7EE}" type="parTrans" cxnId="{B4DE8C54-D632-4D89-A102-CB496B78C7B1}">
      <dgm:prSet/>
      <dgm:spPr/>
      <dgm:t>
        <a:bodyPr/>
        <a:lstStyle/>
        <a:p>
          <a:endParaRPr lang="es-MX"/>
        </a:p>
      </dgm:t>
    </dgm:pt>
    <dgm:pt modelId="{DE8E2279-37D9-4539-A61C-FD218277A7B0}">
      <dgm:prSet phldrT="[Texto]" custT="1"/>
      <dgm:spPr/>
      <dgm:t>
        <a:bodyPr/>
        <a:lstStyle/>
        <a:p>
          <a:r>
            <a:rPr lang="es-MX" sz="2000" b="1" dirty="0"/>
            <a:t>Se aprobará el mecanismo de actualización normativa del Municipio…</a:t>
          </a:r>
          <a:r>
            <a:rPr lang="es-MX" sz="2000" b="1" u="sng" dirty="0"/>
            <a:t>no podrá extenderse más allá del mes de marzo</a:t>
          </a:r>
          <a:r>
            <a:rPr lang="es-MX" sz="2400" b="1" dirty="0"/>
            <a:t>…</a:t>
          </a:r>
        </a:p>
      </dgm:t>
    </dgm:pt>
    <dgm:pt modelId="{D1362FFA-3CB3-43EA-A68F-02119D426887}" type="sibTrans" cxnId="{5ABABC1E-45AF-4DC1-A4E1-45DEA0CA4517}">
      <dgm:prSet/>
      <dgm:spPr/>
      <dgm:t>
        <a:bodyPr/>
        <a:lstStyle/>
        <a:p>
          <a:endParaRPr lang="es-MX"/>
        </a:p>
      </dgm:t>
    </dgm:pt>
    <dgm:pt modelId="{9B114FA0-2C17-4EAC-9B51-8AD63A291366}" type="parTrans" cxnId="{5ABABC1E-45AF-4DC1-A4E1-45DEA0CA4517}">
      <dgm:prSet/>
      <dgm:spPr/>
      <dgm:t>
        <a:bodyPr/>
        <a:lstStyle/>
        <a:p>
          <a:endParaRPr lang="es-MX"/>
        </a:p>
      </dgm:t>
    </dgm:pt>
    <dgm:pt modelId="{CDDC430B-F76B-474B-BA4B-7DE3E26D13AF}" type="pres">
      <dgm:prSet presAssocID="{621E6E45-2782-4301-AD0A-26D45D12BDA7}" presName="outerComposite" presStyleCnt="0">
        <dgm:presLayoutVars>
          <dgm:chMax val="5"/>
          <dgm:dir/>
          <dgm:resizeHandles val="exact"/>
        </dgm:presLayoutVars>
      </dgm:prSet>
      <dgm:spPr/>
    </dgm:pt>
    <dgm:pt modelId="{4CC159EF-88BF-4A22-9369-D49614CA1436}" type="pres">
      <dgm:prSet presAssocID="{621E6E45-2782-4301-AD0A-26D45D12BDA7}" presName="dummyMaxCanvas" presStyleCnt="0">
        <dgm:presLayoutVars/>
      </dgm:prSet>
      <dgm:spPr/>
    </dgm:pt>
    <dgm:pt modelId="{7B320371-732B-462C-B3BB-2DEE33F895D2}" type="pres">
      <dgm:prSet presAssocID="{621E6E45-2782-4301-AD0A-26D45D12BDA7}" presName="ThreeNodes_1" presStyleLbl="node1" presStyleIdx="0" presStyleCnt="3">
        <dgm:presLayoutVars>
          <dgm:bulletEnabled val="1"/>
        </dgm:presLayoutVars>
      </dgm:prSet>
      <dgm:spPr/>
    </dgm:pt>
    <dgm:pt modelId="{D9BD2CEF-3CF1-46BB-B62C-277F33A3E6F3}" type="pres">
      <dgm:prSet presAssocID="{621E6E45-2782-4301-AD0A-26D45D12BDA7}" presName="ThreeNodes_2" presStyleLbl="node1" presStyleIdx="1" presStyleCnt="3">
        <dgm:presLayoutVars>
          <dgm:bulletEnabled val="1"/>
        </dgm:presLayoutVars>
      </dgm:prSet>
      <dgm:spPr/>
    </dgm:pt>
    <dgm:pt modelId="{456CAFF8-6ED6-466A-9B8F-A51E77520AD8}" type="pres">
      <dgm:prSet presAssocID="{621E6E45-2782-4301-AD0A-26D45D12BDA7}" presName="ThreeNodes_3" presStyleLbl="node1" presStyleIdx="2" presStyleCnt="3">
        <dgm:presLayoutVars>
          <dgm:bulletEnabled val="1"/>
        </dgm:presLayoutVars>
      </dgm:prSet>
      <dgm:spPr/>
    </dgm:pt>
    <dgm:pt modelId="{526BCF51-86A7-4A17-943A-DA2134C4CFC5}" type="pres">
      <dgm:prSet presAssocID="{621E6E45-2782-4301-AD0A-26D45D12BDA7}" presName="ThreeConn_1-2" presStyleLbl="fgAccFollowNode1" presStyleIdx="0" presStyleCnt="2">
        <dgm:presLayoutVars>
          <dgm:bulletEnabled val="1"/>
        </dgm:presLayoutVars>
      </dgm:prSet>
      <dgm:spPr/>
    </dgm:pt>
    <dgm:pt modelId="{CFACA8ED-009E-4A8A-AF06-501381B86505}" type="pres">
      <dgm:prSet presAssocID="{621E6E45-2782-4301-AD0A-26D45D12BDA7}" presName="ThreeConn_2-3" presStyleLbl="fgAccFollowNode1" presStyleIdx="1" presStyleCnt="2">
        <dgm:presLayoutVars>
          <dgm:bulletEnabled val="1"/>
        </dgm:presLayoutVars>
      </dgm:prSet>
      <dgm:spPr/>
    </dgm:pt>
    <dgm:pt modelId="{0BCA4D12-CB7D-404F-816E-F193AC0215B1}" type="pres">
      <dgm:prSet presAssocID="{621E6E45-2782-4301-AD0A-26D45D12BDA7}" presName="ThreeNodes_1_text" presStyleLbl="node1" presStyleIdx="2" presStyleCnt="3">
        <dgm:presLayoutVars>
          <dgm:bulletEnabled val="1"/>
        </dgm:presLayoutVars>
      </dgm:prSet>
      <dgm:spPr/>
    </dgm:pt>
    <dgm:pt modelId="{5579BD53-E12C-499D-AA8C-9203EACA164E}" type="pres">
      <dgm:prSet presAssocID="{621E6E45-2782-4301-AD0A-26D45D12BDA7}" presName="ThreeNodes_2_text" presStyleLbl="node1" presStyleIdx="2" presStyleCnt="3">
        <dgm:presLayoutVars>
          <dgm:bulletEnabled val="1"/>
        </dgm:presLayoutVars>
      </dgm:prSet>
      <dgm:spPr/>
    </dgm:pt>
    <dgm:pt modelId="{00490623-BB8A-491E-95A0-88ABC6EE9725}" type="pres">
      <dgm:prSet presAssocID="{621E6E45-2782-4301-AD0A-26D45D12BDA7}" presName="ThreeNodes_3_text" presStyleLbl="node1" presStyleIdx="2" presStyleCnt="3">
        <dgm:presLayoutVars>
          <dgm:bulletEnabled val="1"/>
        </dgm:presLayoutVars>
      </dgm:prSet>
      <dgm:spPr/>
    </dgm:pt>
  </dgm:ptLst>
  <dgm:cxnLst>
    <dgm:cxn modelId="{5ABABC1E-45AF-4DC1-A4E1-45DEA0CA4517}" srcId="{621E6E45-2782-4301-AD0A-26D45D12BDA7}" destId="{DE8E2279-37D9-4539-A61C-FD218277A7B0}" srcOrd="1" destOrd="0" parTransId="{9B114FA0-2C17-4EAC-9B51-8AD63A291366}" sibTransId="{D1362FFA-3CB3-43EA-A68F-02119D426887}"/>
    <dgm:cxn modelId="{287C1C25-3171-4840-B95B-2B063294688C}" type="presOf" srcId="{D1362FFA-3CB3-43EA-A68F-02119D426887}" destId="{CFACA8ED-009E-4A8A-AF06-501381B86505}" srcOrd="0" destOrd="0" presId="urn:microsoft.com/office/officeart/2005/8/layout/vProcess5"/>
    <dgm:cxn modelId="{7844C228-553E-4194-A3B1-7E92F255AA8E}" type="presOf" srcId="{8818CE4D-994D-4EA0-B13F-44B4D4E5CFA6}" destId="{456CAFF8-6ED6-466A-9B8F-A51E77520AD8}" srcOrd="0" destOrd="0" presId="urn:microsoft.com/office/officeart/2005/8/layout/vProcess5"/>
    <dgm:cxn modelId="{91F2E85B-6FEA-4218-831F-1C631748588A}" type="presOf" srcId="{46923505-7497-4224-9A12-31202ABF0D8C}" destId="{0BCA4D12-CB7D-404F-816E-F193AC0215B1}" srcOrd="1" destOrd="0" presId="urn:microsoft.com/office/officeart/2005/8/layout/vProcess5"/>
    <dgm:cxn modelId="{44F5CE72-8BC5-4A7B-A5EA-86E0A075B09D}" type="presOf" srcId="{46923505-7497-4224-9A12-31202ABF0D8C}" destId="{7B320371-732B-462C-B3BB-2DEE33F895D2}" srcOrd="0" destOrd="0" presId="urn:microsoft.com/office/officeart/2005/8/layout/vProcess5"/>
    <dgm:cxn modelId="{B4DE8C54-D632-4D89-A102-CB496B78C7B1}" srcId="{621E6E45-2782-4301-AD0A-26D45D12BDA7}" destId="{8818CE4D-994D-4EA0-B13F-44B4D4E5CFA6}" srcOrd="2" destOrd="0" parTransId="{49F20376-3441-4B52-911A-D380B1CBB7EE}" sibTransId="{04DCA0ED-FA8C-42A0-ABFA-73674392418E}"/>
    <dgm:cxn modelId="{E493AD8A-34DE-4466-BAFE-BC7BB2C6C434}" type="presOf" srcId="{DE8E2279-37D9-4539-A61C-FD218277A7B0}" destId="{5579BD53-E12C-499D-AA8C-9203EACA164E}" srcOrd="1" destOrd="0" presId="urn:microsoft.com/office/officeart/2005/8/layout/vProcess5"/>
    <dgm:cxn modelId="{96EB40B3-2311-4C91-9C1A-5E7874D39372}" srcId="{621E6E45-2782-4301-AD0A-26D45D12BDA7}" destId="{46923505-7497-4224-9A12-31202ABF0D8C}" srcOrd="0" destOrd="0" parTransId="{8DDEF353-79FD-40B6-A4F6-24FAE61FF3F0}" sibTransId="{23334914-D3E7-43BA-BC70-BF8378F88816}"/>
    <dgm:cxn modelId="{00C522CE-704B-4436-8A0F-8AF041D81007}" type="presOf" srcId="{DE8E2279-37D9-4539-A61C-FD218277A7B0}" destId="{D9BD2CEF-3CF1-46BB-B62C-277F33A3E6F3}" srcOrd="0" destOrd="0" presId="urn:microsoft.com/office/officeart/2005/8/layout/vProcess5"/>
    <dgm:cxn modelId="{7EC851D6-8AAE-48DF-9921-598F2B364EA5}" type="presOf" srcId="{23334914-D3E7-43BA-BC70-BF8378F88816}" destId="{526BCF51-86A7-4A17-943A-DA2134C4CFC5}" srcOrd="0" destOrd="0" presId="urn:microsoft.com/office/officeart/2005/8/layout/vProcess5"/>
    <dgm:cxn modelId="{B61946E4-FA54-493B-ACE1-E4B1924E9E3B}" type="presOf" srcId="{621E6E45-2782-4301-AD0A-26D45D12BDA7}" destId="{CDDC430B-F76B-474B-BA4B-7DE3E26D13AF}" srcOrd="0" destOrd="0" presId="urn:microsoft.com/office/officeart/2005/8/layout/vProcess5"/>
    <dgm:cxn modelId="{27E5EAEE-516B-48E3-BB23-7F20527F04ED}" type="presOf" srcId="{8818CE4D-994D-4EA0-B13F-44B4D4E5CFA6}" destId="{00490623-BB8A-491E-95A0-88ABC6EE9725}" srcOrd="1" destOrd="0" presId="urn:microsoft.com/office/officeart/2005/8/layout/vProcess5"/>
    <dgm:cxn modelId="{0A4A7EA5-3755-4BCF-AF76-609A23E3CD9E}" type="presParOf" srcId="{CDDC430B-F76B-474B-BA4B-7DE3E26D13AF}" destId="{4CC159EF-88BF-4A22-9369-D49614CA1436}" srcOrd="0" destOrd="0" presId="urn:microsoft.com/office/officeart/2005/8/layout/vProcess5"/>
    <dgm:cxn modelId="{ED3DDE78-762C-45EB-82E7-92BACF80827C}" type="presParOf" srcId="{CDDC430B-F76B-474B-BA4B-7DE3E26D13AF}" destId="{7B320371-732B-462C-B3BB-2DEE33F895D2}" srcOrd="1" destOrd="0" presId="urn:microsoft.com/office/officeart/2005/8/layout/vProcess5"/>
    <dgm:cxn modelId="{CB9408C2-32A7-4A3B-A75C-9A4595B3B844}" type="presParOf" srcId="{CDDC430B-F76B-474B-BA4B-7DE3E26D13AF}" destId="{D9BD2CEF-3CF1-46BB-B62C-277F33A3E6F3}" srcOrd="2" destOrd="0" presId="urn:microsoft.com/office/officeart/2005/8/layout/vProcess5"/>
    <dgm:cxn modelId="{9C7BDC9D-14C1-4F6E-89C2-6B5BCA517834}" type="presParOf" srcId="{CDDC430B-F76B-474B-BA4B-7DE3E26D13AF}" destId="{456CAFF8-6ED6-466A-9B8F-A51E77520AD8}" srcOrd="3" destOrd="0" presId="urn:microsoft.com/office/officeart/2005/8/layout/vProcess5"/>
    <dgm:cxn modelId="{C10E0F68-6F8E-425F-AD05-4BBDD2188960}" type="presParOf" srcId="{CDDC430B-F76B-474B-BA4B-7DE3E26D13AF}" destId="{526BCF51-86A7-4A17-943A-DA2134C4CFC5}" srcOrd="4" destOrd="0" presId="urn:microsoft.com/office/officeart/2005/8/layout/vProcess5"/>
    <dgm:cxn modelId="{33DF21E0-1A86-462D-8EBB-5747B9C3117C}" type="presParOf" srcId="{CDDC430B-F76B-474B-BA4B-7DE3E26D13AF}" destId="{CFACA8ED-009E-4A8A-AF06-501381B86505}" srcOrd="5" destOrd="0" presId="urn:microsoft.com/office/officeart/2005/8/layout/vProcess5"/>
    <dgm:cxn modelId="{3C0BC7BC-61CE-4A28-B0CE-49A5E538F1A2}" type="presParOf" srcId="{CDDC430B-F76B-474B-BA4B-7DE3E26D13AF}" destId="{0BCA4D12-CB7D-404F-816E-F193AC0215B1}" srcOrd="6" destOrd="0" presId="urn:microsoft.com/office/officeart/2005/8/layout/vProcess5"/>
    <dgm:cxn modelId="{C66D7F30-15FB-49F8-A11F-ABC9D443FD48}" type="presParOf" srcId="{CDDC430B-F76B-474B-BA4B-7DE3E26D13AF}" destId="{5579BD53-E12C-499D-AA8C-9203EACA164E}" srcOrd="7" destOrd="0" presId="urn:microsoft.com/office/officeart/2005/8/layout/vProcess5"/>
    <dgm:cxn modelId="{EC0FAFE7-F67D-433D-99C8-BD5CF3DC6978}" type="presParOf" srcId="{CDDC430B-F76B-474B-BA4B-7DE3E26D13AF}" destId="{00490623-BB8A-491E-95A0-88ABC6EE9725}" srcOrd="8"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621E6E45-2782-4301-AD0A-26D45D12BDA7}" type="doc">
      <dgm:prSet loTypeId="urn:microsoft.com/office/officeart/2005/8/layout/vProcess5" loCatId="process" qsTypeId="urn:microsoft.com/office/officeart/2005/8/quickstyle/3d2" qsCatId="3D" csTypeId="urn:microsoft.com/office/officeart/2005/8/colors/accent3_3" csCatId="accent3" phldr="1"/>
      <dgm:spPr/>
      <dgm:t>
        <a:bodyPr/>
        <a:lstStyle/>
        <a:p>
          <a:endParaRPr lang="es-MX"/>
        </a:p>
      </dgm:t>
    </dgm:pt>
    <dgm:pt modelId="{46923505-7497-4224-9A12-31202ABF0D8C}">
      <dgm:prSet phldrT="[Texto]" custT="1"/>
      <dgm:spPr/>
      <dgm:t>
        <a:bodyPr/>
        <a:lstStyle/>
        <a:p>
          <a:r>
            <a:rPr lang="es-MX" sz="3200" b="1" u="sng" dirty="0"/>
            <a:t> </a:t>
          </a:r>
        </a:p>
      </dgm:t>
    </dgm:pt>
    <dgm:pt modelId="{8DDEF353-79FD-40B6-A4F6-24FAE61FF3F0}" type="parTrans" cxnId="{96EB40B3-2311-4C91-9C1A-5E7874D39372}">
      <dgm:prSet/>
      <dgm:spPr/>
      <dgm:t>
        <a:bodyPr/>
        <a:lstStyle/>
        <a:p>
          <a:endParaRPr lang="es-MX"/>
        </a:p>
      </dgm:t>
    </dgm:pt>
    <dgm:pt modelId="{23334914-D3E7-43BA-BC70-BF8378F88816}" type="sibTrans" cxnId="{96EB40B3-2311-4C91-9C1A-5E7874D39372}">
      <dgm:prSet/>
      <dgm:spPr/>
      <dgm:t>
        <a:bodyPr/>
        <a:lstStyle/>
        <a:p>
          <a:endParaRPr lang="es-MX"/>
        </a:p>
      </dgm:t>
    </dgm:pt>
    <dgm:pt modelId="{CDDC430B-F76B-474B-BA4B-7DE3E26D13AF}" type="pres">
      <dgm:prSet presAssocID="{621E6E45-2782-4301-AD0A-26D45D12BDA7}" presName="outerComposite" presStyleCnt="0">
        <dgm:presLayoutVars>
          <dgm:chMax val="5"/>
          <dgm:dir/>
          <dgm:resizeHandles val="exact"/>
        </dgm:presLayoutVars>
      </dgm:prSet>
      <dgm:spPr/>
    </dgm:pt>
    <dgm:pt modelId="{4CC159EF-88BF-4A22-9369-D49614CA1436}" type="pres">
      <dgm:prSet presAssocID="{621E6E45-2782-4301-AD0A-26D45D12BDA7}" presName="dummyMaxCanvas" presStyleCnt="0">
        <dgm:presLayoutVars/>
      </dgm:prSet>
      <dgm:spPr/>
    </dgm:pt>
    <dgm:pt modelId="{720724D1-406F-4D7E-8EF7-D90A33190FDE}" type="pres">
      <dgm:prSet presAssocID="{621E6E45-2782-4301-AD0A-26D45D12BDA7}" presName="OneNode_1" presStyleLbl="node1" presStyleIdx="0" presStyleCnt="1" custAng="10800000" custFlipVert="1" custScaleY="34809" custLinFactNeighborY="-82874">
        <dgm:presLayoutVars>
          <dgm:bulletEnabled val="1"/>
        </dgm:presLayoutVars>
      </dgm:prSet>
      <dgm:spPr/>
    </dgm:pt>
  </dgm:ptLst>
  <dgm:cxnLst>
    <dgm:cxn modelId="{96EB40B3-2311-4C91-9C1A-5E7874D39372}" srcId="{621E6E45-2782-4301-AD0A-26D45D12BDA7}" destId="{46923505-7497-4224-9A12-31202ABF0D8C}" srcOrd="0" destOrd="0" parTransId="{8DDEF353-79FD-40B6-A4F6-24FAE61FF3F0}" sibTransId="{23334914-D3E7-43BA-BC70-BF8378F88816}"/>
    <dgm:cxn modelId="{B61946E4-FA54-493B-ACE1-E4B1924E9E3B}" type="presOf" srcId="{621E6E45-2782-4301-AD0A-26D45D12BDA7}" destId="{CDDC430B-F76B-474B-BA4B-7DE3E26D13AF}" srcOrd="0" destOrd="0" presId="urn:microsoft.com/office/officeart/2005/8/layout/vProcess5"/>
    <dgm:cxn modelId="{5FB068EF-15A8-4AE0-8651-538600C83CA1}" type="presOf" srcId="{46923505-7497-4224-9A12-31202ABF0D8C}" destId="{720724D1-406F-4D7E-8EF7-D90A33190FDE}" srcOrd="0" destOrd="0" presId="urn:microsoft.com/office/officeart/2005/8/layout/vProcess5"/>
    <dgm:cxn modelId="{0A4A7EA5-3755-4BCF-AF76-609A23E3CD9E}" type="presParOf" srcId="{CDDC430B-F76B-474B-BA4B-7DE3E26D13AF}" destId="{4CC159EF-88BF-4A22-9369-D49614CA1436}" srcOrd="0" destOrd="0" presId="urn:microsoft.com/office/officeart/2005/8/layout/vProcess5"/>
    <dgm:cxn modelId="{68AEBF59-864D-402A-853F-0545E70DB6D6}" type="presParOf" srcId="{CDDC430B-F76B-474B-BA4B-7DE3E26D13AF}" destId="{720724D1-406F-4D7E-8EF7-D90A33190FDE}" srcOrd="1" destOrd="0" presId="urn:microsoft.com/office/officeart/2005/8/layout/vProcess5"/>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C488734D-D897-43B8-89D8-1F3044AA9685}" type="doc">
      <dgm:prSet loTypeId="urn:microsoft.com/office/officeart/2005/8/layout/hierarchy4" loCatId="hierarchy" qsTypeId="urn:microsoft.com/office/officeart/2005/8/quickstyle/3d2" qsCatId="3D" csTypeId="urn:microsoft.com/office/officeart/2005/8/colors/accent3_3" csCatId="accent3" phldr="1"/>
      <dgm:spPr/>
      <dgm:t>
        <a:bodyPr/>
        <a:lstStyle/>
        <a:p>
          <a:endParaRPr lang="es-MX"/>
        </a:p>
      </dgm:t>
    </dgm:pt>
    <dgm:pt modelId="{5C755D8D-3A07-44F6-9260-53C764131F39}">
      <dgm:prSet phldrT="[Texto]"/>
      <dgm:spPr/>
      <dgm:t>
        <a:bodyPr/>
        <a:lstStyle/>
        <a:p>
          <a:r>
            <a:rPr lang="es-MX" dirty="0"/>
            <a:t>I. Bando de Policía</a:t>
          </a:r>
        </a:p>
      </dgm:t>
    </dgm:pt>
    <dgm:pt modelId="{8A4F6485-A897-4BF9-8C6D-FB4E4183F288}" type="parTrans" cxnId="{45AE6645-848F-4DFE-B649-124768A92A51}">
      <dgm:prSet/>
      <dgm:spPr/>
      <dgm:t>
        <a:bodyPr/>
        <a:lstStyle/>
        <a:p>
          <a:endParaRPr lang="es-MX"/>
        </a:p>
      </dgm:t>
    </dgm:pt>
    <dgm:pt modelId="{2E3C67F7-095C-4064-BDD3-87CBCEF1A59C}" type="sibTrans" cxnId="{45AE6645-848F-4DFE-B649-124768A92A51}">
      <dgm:prSet/>
      <dgm:spPr/>
      <dgm:t>
        <a:bodyPr/>
        <a:lstStyle/>
        <a:p>
          <a:endParaRPr lang="es-MX"/>
        </a:p>
      </dgm:t>
    </dgm:pt>
    <dgm:pt modelId="{B49BC9B3-41C0-4D8D-A4CE-93CE3C364640}">
      <dgm:prSet phldrT="[Texto]" custT="1"/>
      <dgm:spPr/>
      <dgm:t>
        <a:bodyPr/>
        <a:lstStyle/>
        <a:p>
          <a:r>
            <a:rPr lang="es-MX" sz="3600" dirty="0"/>
            <a:t>II. Bando de Gobierno</a:t>
          </a:r>
        </a:p>
      </dgm:t>
    </dgm:pt>
    <dgm:pt modelId="{D43734BE-3BA3-4BF9-8761-066B490646FA}" type="parTrans" cxnId="{5F55218D-8E1F-4273-AFFB-EED2AD05EE16}">
      <dgm:prSet/>
      <dgm:spPr/>
      <dgm:t>
        <a:bodyPr/>
        <a:lstStyle/>
        <a:p>
          <a:endParaRPr lang="es-MX"/>
        </a:p>
      </dgm:t>
    </dgm:pt>
    <dgm:pt modelId="{838AE3C0-AEE8-4DAD-A1B5-E5BBD7B63BF7}" type="sibTrans" cxnId="{5F55218D-8E1F-4273-AFFB-EED2AD05EE16}">
      <dgm:prSet/>
      <dgm:spPr/>
      <dgm:t>
        <a:bodyPr/>
        <a:lstStyle/>
        <a:p>
          <a:endParaRPr lang="es-MX"/>
        </a:p>
      </dgm:t>
    </dgm:pt>
    <dgm:pt modelId="{28DC4718-CFC8-4CFE-8BC2-6C713883FC1C}">
      <dgm:prSet phldrT="[Texto]"/>
      <dgm:spPr/>
      <dgm:t>
        <a:bodyPr/>
        <a:lstStyle/>
        <a:p>
          <a:r>
            <a:rPr lang="es-MX" dirty="0">
              <a:solidFill>
                <a:schemeClr val="accent3">
                  <a:lumMod val="50000"/>
                </a:schemeClr>
              </a:solidFill>
            </a:rPr>
            <a:t>IV. Reglamento</a:t>
          </a:r>
        </a:p>
      </dgm:t>
    </dgm:pt>
    <dgm:pt modelId="{ED6E8980-5065-421B-A556-B1B4F2E8C0EA}" type="parTrans" cxnId="{F4673C1C-4B53-40B1-88DA-E16EDA68DC6D}">
      <dgm:prSet/>
      <dgm:spPr/>
      <dgm:t>
        <a:bodyPr/>
        <a:lstStyle/>
        <a:p>
          <a:endParaRPr lang="es-MX"/>
        </a:p>
      </dgm:t>
    </dgm:pt>
    <dgm:pt modelId="{7D2559B1-B2D0-4946-8BCD-146BE7619D6F}" type="sibTrans" cxnId="{F4673C1C-4B53-40B1-88DA-E16EDA68DC6D}">
      <dgm:prSet/>
      <dgm:spPr/>
      <dgm:t>
        <a:bodyPr/>
        <a:lstStyle/>
        <a:p>
          <a:endParaRPr lang="es-MX"/>
        </a:p>
      </dgm:t>
    </dgm:pt>
    <dgm:pt modelId="{9EE24728-118B-40AF-8D6C-5F977F959E0B}">
      <dgm:prSet phldrT="[Texto]"/>
      <dgm:spPr/>
      <dgm:t>
        <a:bodyPr/>
        <a:lstStyle/>
        <a:p>
          <a:r>
            <a:rPr lang="es-MX" dirty="0">
              <a:solidFill>
                <a:schemeClr val="accent3">
                  <a:lumMod val="50000"/>
                </a:schemeClr>
              </a:solidFill>
            </a:rPr>
            <a:t>V. Circulares</a:t>
          </a:r>
        </a:p>
      </dgm:t>
    </dgm:pt>
    <dgm:pt modelId="{2FB8652E-4C56-4AE3-B586-C474DF21775D}" type="parTrans" cxnId="{35D6FF1C-5A3D-40BB-BC71-B59CD36C825B}">
      <dgm:prSet/>
      <dgm:spPr/>
      <dgm:t>
        <a:bodyPr/>
        <a:lstStyle/>
        <a:p>
          <a:endParaRPr lang="es-MX"/>
        </a:p>
      </dgm:t>
    </dgm:pt>
    <dgm:pt modelId="{CB16E0BF-DC10-4075-BF2D-4DC473A9E8E6}" type="sibTrans" cxnId="{35D6FF1C-5A3D-40BB-BC71-B59CD36C825B}">
      <dgm:prSet/>
      <dgm:spPr/>
      <dgm:t>
        <a:bodyPr/>
        <a:lstStyle/>
        <a:p>
          <a:endParaRPr lang="es-MX"/>
        </a:p>
      </dgm:t>
    </dgm:pt>
    <dgm:pt modelId="{3C2CB556-B2BF-4A97-9065-6D38FC8CDB96}">
      <dgm:prSet phldrT="[Texto]"/>
      <dgm:spPr/>
      <dgm:t>
        <a:bodyPr/>
        <a:lstStyle/>
        <a:p>
          <a:r>
            <a:rPr lang="es-MX" dirty="0"/>
            <a:t>III. Reglamento Interior</a:t>
          </a:r>
        </a:p>
      </dgm:t>
    </dgm:pt>
    <dgm:pt modelId="{4B71C494-A79B-456C-BF2B-B77A8747BD29}" type="parTrans" cxnId="{401260C5-C01A-41E0-87F4-358EC0EA9686}">
      <dgm:prSet/>
      <dgm:spPr/>
      <dgm:t>
        <a:bodyPr/>
        <a:lstStyle/>
        <a:p>
          <a:endParaRPr lang="es-MX"/>
        </a:p>
      </dgm:t>
    </dgm:pt>
    <dgm:pt modelId="{2ADD0CE0-8957-4CF6-9E09-22374D2EED30}" type="sibTrans" cxnId="{401260C5-C01A-41E0-87F4-358EC0EA9686}">
      <dgm:prSet/>
      <dgm:spPr/>
      <dgm:t>
        <a:bodyPr/>
        <a:lstStyle/>
        <a:p>
          <a:endParaRPr lang="es-MX"/>
        </a:p>
      </dgm:t>
    </dgm:pt>
    <dgm:pt modelId="{1A1EE683-53EA-485B-96A3-44BF4309FF3B}" type="pres">
      <dgm:prSet presAssocID="{C488734D-D897-43B8-89D8-1F3044AA9685}" presName="Name0" presStyleCnt="0">
        <dgm:presLayoutVars>
          <dgm:chPref val="1"/>
          <dgm:dir/>
          <dgm:animOne val="branch"/>
          <dgm:animLvl val="lvl"/>
          <dgm:resizeHandles/>
        </dgm:presLayoutVars>
      </dgm:prSet>
      <dgm:spPr/>
    </dgm:pt>
    <dgm:pt modelId="{5268EE04-A039-4368-9180-859D112F1D64}" type="pres">
      <dgm:prSet presAssocID="{5C755D8D-3A07-44F6-9260-53C764131F39}" presName="vertOne" presStyleCnt="0"/>
      <dgm:spPr/>
    </dgm:pt>
    <dgm:pt modelId="{AA58119E-5E73-4971-9B96-1E98E2BE6F3F}" type="pres">
      <dgm:prSet presAssocID="{5C755D8D-3A07-44F6-9260-53C764131F39}" presName="txOne" presStyleLbl="node0" presStyleIdx="0" presStyleCnt="1">
        <dgm:presLayoutVars>
          <dgm:chPref val="3"/>
        </dgm:presLayoutVars>
      </dgm:prSet>
      <dgm:spPr/>
    </dgm:pt>
    <dgm:pt modelId="{8C855538-FAAC-4F3B-89EA-CF6B4B6A199B}" type="pres">
      <dgm:prSet presAssocID="{5C755D8D-3A07-44F6-9260-53C764131F39}" presName="parTransOne" presStyleCnt="0"/>
      <dgm:spPr/>
    </dgm:pt>
    <dgm:pt modelId="{2730E300-8CA7-4754-BC06-26B0915AE0AF}" type="pres">
      <dgm:prSet presAssocID="{5C755D8D-3A07-44F6-9260-53C764131F39}" presName="horzOne" presStyleCnt="0"/>
      <dgm:spPr/>
    </dgm:pt>
    <dgm:pt modelId="{233A0403-4798-45B3-B3DF-5EF708EFED1A}" type="pres">
      <dgm:prSet presAssocID="{B49BC9B3-41C0-4D8D-A4CE-93CE3C364640}" presName="vertTwo" presStyleCnt="0"/>
      <dgm:spPr/>
    </dgm:pt>
    <dgm:pt modelId="{60B7C124-93DA-417E-875E-1B91A81D5CC7}" type="pres">
      <dgm:prSet presAssocID="{B49BC9B3-41C0-4D8D-A4CE-93CE3C364640}" presName="txTwo" presStyleLbl="node2" presStyleIdx="0" presStyleCnt="2">
        <dgm:presLayoutVars>
          <dgm:chPref val="3"/>
        </dgm:presLayoutVars>
      </dgm:prSet>
      <dgm:spPr/>
    </dgm:pt>
    <dgm:pt modelId="{15974D29-4566-4D4B-9F90-04FE2711B22A}" type="pres">
      <dgm:prSet presAssocID="{B49BC9B3-41C0-4D8D-A4CE-93CE3C364640}" presName="parTransTwo" presStyleCnt="0"/>
      <dgm:spPr/>
    </dgm:pt>
    <dgm:pt modelId="{03BA19D5-426E-4246-88A3-4A1414330C6D}" type="pres">
      <dgm:prSet presAssocID="{B49BC9B3-41C0-4D8D-A4CE-93CE3C364640}" presName="horzTwo" presStyleCnt="0"/>
      <dgm:spPr/>
    </dgm:pt>
    <dgm:pt modelId="{08FBB99E-A92D-4E5E-861B-A207B40AA1ED}" type="pres">
      <dgm:prSet presAssocID="{28DC4718-CFC8-4CFE-8BC2-6C713883FC1C}" presName="vertThree" presStyleCnt="0"/>
      <dgm:spPr/>
    </dgm:pt>
    <dgm:pt modelId="{37EFD6F5-9878-487F-9256-893C5713C49F}" type="pres">
      <dgm:prSet presAssocID="{28DC4718-CFC8-4CFE-8BC2-6C713883FC1C}" presName="txThree" presStyleLbl="node3" presStyleIdx="0" presStyleCnt="2">
        <dgm:presLayoutVars>
          <dgm:chPref val="3"/>
        </dgm:presLayoutVars>
      </dgm:prSet>
      <dgm:spPr/>
    </dgm:pt>
    <dgm:pt modelId="{33AECBCF-7696-48B4-926E-370371012561}" type="pres">
      <dgm:prSet presAssocID="{28DC4718-CFC8-4CFE-8BC2-6C713883FC1C}" presName="horzThree" presStyleCnt="0"/>
      <dgm:spPr/>
    </dgm:pt>
    <dgm:pt modelId="{B69676EB-25A7-44BF-B9C6-412C32119FD7}" type="pres">
      <dgm:prSet presAssocID="{7D2559B1-B2D0-4946-8BCD-146BE7619D6F}" presName="sibSpaceThree" presStyleCnt="0"/>
      <dgm:spPr/>
    </dgm:pt>
    <dgm:pt modelId="{9D4CFB99-2E9C-4297-86F0-2B985A6F7C3C}" type="pres">
      <dgm:prSet presAssocID="{9EE24728-118B-40AF-8D6C-5F977F959E0B}" presName="vertThree" presStyleCnt="0"/>
      <dgm:spPr/>
    </dgm:pt>
    <dgm:pt modelId="{9CE0E174-81D0-485D-9911-A3D4A6C176B9}" type="pres">
      <dgm:prSet presAssocID="{9EE24728-118B-40AF-8D6C-5F977F959E0B}" presName="txThree" presStyleLbl="node3" presStyleIdx="1" presStyleCnt="2" custLinFactX="8436" custLinFactNeighborX="100000">
        <dgm:presLayoutVars>
          <dgm:chPref val="3"/>
        </dgm:presLayoutVars>
      </dgm:prSet>
      <dgm:spPr/>
    </dgm:pt>
    <dgm:pt modelId="{EAE0E915-A746-4A17-9E4D-46ECD16890CC}" type="pres">
      <dgm:prSet presAssocID="{9EE24728-118B-40AF-8D6C-5F977F959E0B}" presName="horzThree" presStyleCnt="0"/>
      <dgm:spPr/>
    </dgm:pt>
    <dgm:pt modelId="{131301CF-EA0B-468F-A966-C7B4B30A954C}" type="pres">
      <dgm:prSet presAssocID="{838AE3C0-AEE8-4DAD-A1B5-E5BBD7B63BF7}" presName="sibSpaceTwo" presStyleCnt="0"/>
      <dgm:spPr/>
    </dgm:pt>
    <dgm:pt modelId="{7501E3F5-FA84-4B8F-884C-FC3F8816FEDC}" type="pres">
      <dgm:prSet presAssocID="{3C2CB556-B2BF-4A97-9065-6D38FC8CDB96}" presName="vertTwo" presStyleCnt="0"/>
      <dgm:spPr/>
    </dgm:pt>
    <dgm:pt modelId="{28575248-25B1-441C-906A-6F0342E63316}" type="pres">
      <dgm:prSet presAssocID="{3C2CB556-B2BF-4A97-9065-6D38FC8CDB96}" presName="txTwo" presStyleLbl="node2" presStyleIdx="1" presStyleCnt="2">
        <dgm:presLayoutVars>
          <dgm:chPref val="3"/>
        </dgm:presLayoutVars>
      </dgm:prSet>
      <dgm:spPr/>
    </dgm:pt>
    <dgm:pt modelId="{CD3AE4ED-4579-420B-95BA-9233ADFBC6A8}" type="pres">
      <dgm:prSet presAssocID="{3C2CB556-B2BF-4A97-9065-6D38FC8CDB96}" presName="horzTwo" presStyleCnt="0"/>
      <dgm:spPr/>
    </dgm:pt>
  </dgm:ptLst>
  <dgm:cxnLst>
    <dgm:cxn modelId="{92CE6E15-8568-4D54-A127-29F21D8FCB1A}" type="presOf" srcId="{9EE24728-118B-40AF-8D6C-5F977F959E0B}" destId="{9CE0E174-81D0-485D-9911-A3D4A6C176B9}" srcOrd="0" destOrd="0" presId="urn:microsoft.com/office/officeart/2005/8/layout/hierarchy4"/>
    <dgm:cxn modelId="{F4673C1C-4B53-40B1-88DA-E16EDA68DC6D}" srcId="{B49BC9B3-41C0-4D8D-A4CE-93CE3C364640}" destId="{28DC4718-CFC8-4CFE-8BC2-6C713883FC1C}" srcOrd="0" destOrd="0" parTransId="{ED6E8980-5065-421B-A556-B1B4F2E8C0EA}" sibTransId="{7D2559B1-B2D0-4946-8BCD-146BE7619D6F}"/>
    <dgm:cxn modelId="{35D6FF1C-5A3D-40BB-BC71-B59CD36C825B}" srcId="{B49BC9B3-41C0-4D8D-A4CE-93CE3C364640}" destId="{9EE24728-118B-40AF-8D6C-5F977F959E0B}" srcOrd="1" destOrd="0" parTransId="{2FB8652E-4C56-4AE3-B586-C474DF21775D}" sibTransId="{CB16E0BF-DC10-4075-BF2D-4DC473A9E8E6}"/>
    <dgm:cxn modelId="{B023EC3D-EACD-4176-9F81-EA42E62F8934}" type="presOf" srcId="{3C2CB556-B2BF-4A97-9065-6D38FC8CDB96}" destId="{28575248-25B1-441C-906A-6F0342E63316}" srcOrd="0" destOrd="0" presId="urn:microsoft.com/office/officeart/2005/8/layout/hierarchy4"/>
    <dgm:cxn modelId="{45AE6645-848F-4DFE-B649-124768A92A51}" srcId="{C488734D-D897-43B8-89D8-1F3044AA9685}" destId="{5C755D8D-3A07-44F6-9260-53C764131F39}" srcOrd="0" destOrd="0" parTransId="{8A4F6485-A897-4BF9-8C6D-FB4E4183F288}" sibTransId="{2E3C67F7-095C-4064-BDD3-87CBCEF1A59C}"/>
    <dgm:cxn modelId="{603BF865-1A88-4A36-8375-CF97BD0EC74F}" type="presOf" srcId="{28DC4718-CFC8-4CFE-8BC2-6C713883FC1C}" destId="{37EFD6F5-9878-487F-9256-893C5713C49F}" srcOrd="0" destOrd="0" presId="urn:microsoft.com/office/officeart/2005/8/layout/hierarchy4"/>
    <dgm:cxn modelId="{11BC2C46-3CCB-4962-8AA6-4865350F9A53}" type="presOf" srcId="{B49BC9B3-41C0-4D8D-A4CE-93CE3C364640}" destId="{60B7C124-93DA-417E-875E-1B91A81D5CC7}" srcOrd="0" destOrd="0" presId="urn:microsoft.com/office/officeart/2005/8/layout/hierarchy4"/>
    <dgm:cxn modelId="{225ECC6D-1704-4836-8620-0486C8FDBC8F}" type="presOf" srcId="{C488734D-D897-43B8-89D8-1F3044AA9685}" destId="{1A1EE683-53EA-485B-96A3-44BF4309FF3B}" srcOrd="0" destOrd="0" presId="urn:microsoft.com/office/officeart/2005/8/layout/hierarchy4"/>
    <dgm:cxn modelId="{5F55218D-8E1F-4273-AFFB-EED2AD05EE16}" srcId="{5C755D8D-3A07-44F6-9260-53C764131F39}" destId="{B49BC9B3-41C0-4D8D-A4CE-93CE3C364640}" srcOrd="0" destOrd="0" parTransId="{D43734BE-3BA3-4BF9-8761-066B490646FA}" sibTransId="{838AE3C0-AEE8-4DAD-A1B5-E5BBD7B63BF7}"/>
    <dgm:cxn modelId="{52CC5E9A-26FA-42E3-B249-82875429FA1B}" type="presOf" srcId="{5C755D8D-3A07-44F6-9260-53C764131F39}" destId="{AA58119E-5E73-4971-9B96-1E98E2BE6F3F}" srcOrd="0" destOrd="0" presId="urn:microsoft.com/office/officeart/2005/8/layout/hierarchy4"/>
    <dgm:cxn modelId="{401260C5-C01A-41E0-87F4-358EC0EA9686}" srcId="{5C755D8D-3A07-44F6-9260-53C764131F39}" destId="{3C2CB556-B2BF-4A97-9065-6D38FC8CDB96}" srcOrd="1" destOrd="0" parTransId="{4B71C494-A79B-456C-BF2B-B77A8747BD29}" sibTransId="{2ADD0CE0-8957-4CF6-9E09-22374D2EED30}"/>
    <dgm:cxn modelId="{A33E277C-BF2B-4C91-A39D-024E25B8E6B4}" type="presParOf" srcId="{1A1EE683-53EA-485B-96A3-44BF4309FF3B}" destId="{5268EE04-A039-4368-9180-859D112F1D64}" srcOrd="0" destOrd="0" presId="urn:microsoft.com/office/officeart/2005/8/layout/hierarchy4"/>
    <dgm:cxn modelId="{AFA11FCF-5735-4B32-86DB-7AA79EB3A699}" type="presParOf" srcId="{5268EE04-A039-4368-9180-859D112F1D64}" destId="{AA58119E-5E73-4971-9B96-1E98E2BE6F3F}" srcOrd="0" destOrd="0" presId="urn:microsoft.com/office/officeart/2005/8/layout/hierarchy4"/>
    <dgm:cxn modelId="{B0761B8D-B97E-41E5-B40C-05F77434D4EE}" type="presParOf" srcId="{5268EE04-A039-4368-9180-859D112F1D64}" destId="{8C855538-FAAC-4F3B-89EA-CF6B4B6A199B}" srcOrd="1" destOrd="0" presId="urn:microsoft.com/office/officeart/2005/8/layout/hierarchy4"/>
    <dgm:cxn modelId="{2116F80A-544E-4409-BEE5-2E9E4FC8C120}" type="presParOf" srcId="{5268EE04-A039-4368-9180-859D112F1D64}" destId="{2730E300-8CA7-4754-BC06-26B0915AE0AF}" srcOrd="2" destOrd="0" presId="urn:microsoft.com/office/officeart/2005/8/layout/hierarchy4"/>
    <dgm:cxn modelId="{B3441C34-A560-4375-B6E7-C2E9BFF18A98}" type="presParOf" srcId="{2730E300-8CA7-4754-BC06-26B0915AE0AF}" destId="{233A0403-4798-45B3-B3DF-5EF708EFED1A}" srcOrd="0" destOrd="0" presId="urn:microsoft.com/office/officeart/2005/8/layout/hierarchy4"/>
    <dgm:cxn modelId="{D3657B92-5760-423C-BA57-BB05A831FB2D}" type="presParOf" srcId="{233A0403-4798-45B3-B3DF-5EF708EFED1A}" destId="{60B7C124-93DA-417E-875E-1B91A81D5CC7}" srcOrd="0" destOrd="0" presId="urn:microsoft.com/office/officeart/2005/8/layout/hierarchy4"/>
    <dgm:cxn modelId="{5DC06F5A-1D39-409F-BA4F-5B52AC802123}" type="presParOf" srcId="{233A0403-4798-45B3-B3DF-5EF708EFED1A}" destId="{15974D29-4566-4D4B-9F90-04FE2711B22A}" srcOrd="1" destOrd="0" presId="urn:microsoft.com/office/officeart/2005/8/layout/hierarchy4"/>
    <dgm:cxn modelId="{448CA1D7-BFF6-416A-B541-C57DBF8819FA}" type="presParOf" srcId="{233A0403-4798-45B3-B3DF-5EF708EFED1A}" destId="{03BA19D5-426E-4246-88A3-4A1414330C6D}" srcOrd="2" destOrd="0" presId="urn:microsoft.com/office/officeart/2005/8/layout/hierarchy4"/>
    <dgm:cxn modelId="{2C99D0E7-AFD7-4F43-ACDC-01833D9545D6}" type="presParOf" srcId="{03BA19D5-426E-4246-88A3-4A1414330C6D}" destId="{08FBB99E-A92D-4E5E-861B-A207B40AA1ED}" srcOrd="0" destOrd="0" presId="urn:microsoft.com/office/officeart/2005/8/layout/hierarchy4"/>
    <dgm:cxn modelId="{FEB67CA4-A12A-4CC2-B39C-A85F1D31E432}" type="presParOf" srcId="{08FBB99E-A92D-4E5E-861B-A207B40AA1ED}" destId="{37EFD6F5-9878-487F-9256-893C5713C49F}" srcOrd="0" destOrd="0" presId="urn:microsoft.com/office/officeart/2005/8/layout/hierarchy4"/>
    <dgm:cxn modelId="{15A950C5-A6BC-4089-94E1-949FFDBD99D5}" type="presParOf" srcId="{08FBB99E-A92D-4E5E-861B-A207B40AA1ED}" destId="{33AECBCF-7696-48B4-926E-370371012561}" srcOrd="1" destOrd="0" presId="urn:microsoft.com/office/officeart/2005/8/layout/hierarchy4"/>
    <dgm:cxn modelId="{7C126556-FC24-4187-8611-D579C229E99A}" type="presParOf" srcId="{03BA19D5-426E-4246-88A3-4A1414330C6D}" destId="{B69676EB-25A7-44BF-B9C6-412C32119FD7}" srcOrd="1" destOrd="0" presId="urn:microsoft.com/office/officeart/2005/8/layout/hierarchy4"/>
    <dgm:cxn modelId="{2EED5B09-3B40-42DE-9E34-4F257256510E}" type="presParOf" srcId="{03BA19D5-426E-4246-88A3-4A1414330C6D}" destId="{9D4CFB99-2E9C-4297-86F0-2B985A6F7C3C}" srcOrd="2" destOrd="0" presId="urn:microsoft.com/office/officeart/2005/8/layout/hierarchy4"/>
    <dgm:cxn modelId="{3D873EAB-E5A6-479E-AC29-6DEECA696DBA}" type="presParOf" srcId="{9D4CFB99-2E9C-4297-86F0-2B985A6F7C3C}" destId="{9CE0E174-81D0-485D-9911-A3D4A6C176B9}" srcOrd="0" destOrd="0" presId="urn:microsoft.com/office/officeart/2005/8/layout/hierarchy4"/>
    <dgm:cxn modelId="{535DF13D-F4F7-4172-AF45-E42C3F6F1969}" type="presParOf" srcId="{9D4CFB99-2E9C-4297-86F0-2B985A6F7C3C}" destId="{EAE0E915-A746-4A17-9E4D-46ECD16890CC}" srcOrd="1" destOrd="0" presId="urn:microsoft.com/office/officeart/2005/8/layout/hierarchy4"/>
    <dgm:cxn modelId="{46BB2D82-86D9-4A74-A942-6465C8F01206}" type="presParOf" srcId="{2730E300-8CA7-4754-BC06-26B0915AE0AF}" destId="{131301CF-EA0B-468F-A966-C7B4B30A954C}" srcOrd="1" destOrd="0" presId="urn:microsoft.com/office/officeart/2005/8/layout/hierarchy4"/>
    <dgm:cxn modelId="{FDCBC49C-C39A-4E3B-BFF6-EB130E1DF2C1}" type="presParOf" srcId="{2730E300-8CA7-4754-BC06-26B0915AE0AF}" destId="{7501E3F5-FA84-4B8F-884C-FC3F8816FEDC}" srcOrd="2" destOrd="0" presId="urn:microsoft.com/office/officeart/2005/8/layout/hierarchy4"/>
    <dgm:cxn modelId="{A199A1FA-5369-4ADC-9182-E719EC268C44}" type="presParOf" srcId="{7501E3F5-FA84-4B8F-884C-FC3F8816FEDC}" destId="{28575248-25B1-441C-906A-6F0342E63316}" srcOrd="0" destOrd="0" presId="urn:microsoft.com/office/officeart/2005/8/layout/hierarchy4"/>
    <dgm:cxn modelId="{13AB67A5-3D3E-4F06-A6FF-85E1A31E674C}" type="presParOf" srcId="{7501E3F5-FA84-4B8F-884C-FC3F8816FEDC}" destId="{CD3AE4ED-4579-420B-95BA-9233ADFBC6A8}" srcOrd="1" destOrd="0" presId="urn:microsoft.com/office/officeart/2005/8/layout/hierarchy4"/>
  </dgm:cxnLst>
  <dgm:bg/>
  <dgm:whole/>
  <dgm:extLst>
    <a:ext uri="http://schemas.microsoft.com/office/drawing/2008/diagram">
      <dsp:dataModelExt xmlns:dsp="http://schemas.microsoft.com/office/drawing/2008/diagram" relId="rId13"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EC60BB9E-7D38-47D5-BBAD-8FC05099FECA}" type="doc">
      <dgm:prSet loTypeId="urn:microsoft.com/office/officeart/2005/8/layout/hProcess7" loCatId="list" qsTypeId="urn:microsoft.com/office/officeart/2005/8/quickstyle/3d2" qsCatId="3D" csTypeId="urn:microsoft.com/office/officeart/2005/8/colors/accent3_4" csCatId="accent3" phldr="1"/>
      <dgm:spPr/>
      <dgm:t>
        <a:bodyPr/>
        <a:lstStyle/>
        <a:p>
          <a:endParaRPr lang="es-MX"/>
        </a:p>
      </dgm:t>
    </dgm:pt>
    <dgm:pt modelId="{5096B8C9-138A-4482-B4A4-586095F5DC1B}">
      <dgm:prSet phldrT="[Texto]" custT="1"/>
      <dgm:spPr/>
      <dgm:t>
        <a:bodyPr/>
        <a:lstStyle/>
        <a:p>
          <a:r>
            <a:rPr lang="es-MX" sz="1600" dirty="0"/>
            <a:t>regulan</a:t>
          </a:r>
        </a:p>
      </dgm:t>
    </dgm:pt>
    <dgm:pt modelId="{E5B7327A-0502-4A9F-8D13-79971446EAA3}" type="parTrans" cxnId="{11F48E13-EC81-4AD7-8436-0F7B7B77E876}">
      <dgm:prSet/>
      <dgm:spPr/>
      <dgm:t>
        <a:bodyPr/>
        <a:lstStyle/>
        <a:p>
          <a:endParaRPr lang="es-MX"/>
        </a:p>
      </dgm:t>
    </dgm:pt>
    <dgm:pt modelId="{7E7D1C03-FABB-49FF-90F3-B9DA381B6741}" type="sibTrans" cxnId="{11F48E13-EC81-4AD7-8436-0F7B7B77E876}">
      <dgm:prSet/>
      <dgm:spPr/>
      <dgm:t>
        <a:bodyPr/>
        <a:lstStyle/>
        <a:p>
          <a:endParaRPr lang="es-MX"/>
        </a:p>
      </dgm:t>
    </dgm:pt>
    <dgm:pt modelId="{BD2C2D9F-D105-4092-8B64-A71E7BC0D25B}">
      <dgm:prSet phldrT="[Texto]" custT="1"/>
      <dgm:spPr/>
      <dgm:t>
        <a:bodyPr/>
        <a:lstStyle/>
        <a:p>
          <a:r>
            <a:rPr lang="es-MX" sz="2000" b="1" u="sng" dirty="0"/>
            <a:t>Administración</a:t>
          </a:r>
          <a:r>
            <a:rPr lang="es-MX" sz="2000" dirty="0"/>
            <a:t> </a:t>
          </a:r>
        </a:p>
      </dgm:t>
    </dgm:pt>
    <dgm:pt modelId="{EEC4B476-10FF-4D0F-9C57-36C8640F12F5}" type="parTrans" cxnId="{349B9610-A4C7-4309-86EB-62E5CEB8368F}">
      <dgm:prSet/>
      <dgm:spPr/>
      <dgm:t>
        <a:bodyPr/>
        <a:lstStyle/>
        <a:p>
          <a:endParaRPr lang="es-MX"/>
        </a:p>
      </dgm:t>
    </dgm:pt>
    <dgm:pt modelId="{EBDDA7D0-6542-4BF2-B962-855890CAFD9C}" type="sibTrans" cxnId="{349B9610-A4C7-4309-86EB-62E5CEB8368F}">
      <dgm:prSet/>
      <dgm:spPr/>
      <dgm:t>
        <a:bodyPr/>
        <a:lstStyle/>
        <a:p>
          <a:endParaRPr lang="es-MX"/>
        </a:p>
      </dgm:t>
    </dgm:pt>
    <dgm:pt modelId="{28320F71-3C53-4456-944A-6A12DA4BB197}">
      <dgm:prSet phldrT="[Texto]" custT="1"/>
      <dgm:spPr/>
      <dgm:t>
        <a:bodyPr/>
        <a:lstStyle/>
        <a:p>
          <a:r>
            <a:rPr lang="es-MX" sz="1600" dirty="0" err="1">
              <a:solidFill>
                <a:schemeClr val="accent3">
                  <a:lumMod val="50000"/>
                </a:schemeClr>
              </a:solidFill>
            </a:rPr>
            <a:t>negula</a:t>
          </a:r>
          <a:endParaRPr lang="es-MX" sz="1600" dirty="0">
            <a:solidFill>
              <a:schemeClr val="accent3">
                <a:lumMod val="50000"/>
              </a:schemeClr>
            </a:solidFill>
          </a:endParaRPr>
        </a:p>
      </dgm:t>
    </dgm:pt>
    <dgm:pt modelId="{A392788F-3F86-4FA4-8CF9-132D9C1B9212}" type="parTrans" cxnId="{D86E8D2B-1E5C-4FCE-9617-3AC003BAC7D0}">
      <dgm:prSet/>
      <dgm:spPr/>
      <dgm:t>
        <a:bodyPr/>
        <a:lstStyle/>
        <a:p>
          <a:endParaRPr lang="es-MX"/>
        </a:p>
      </dgm:t>
    </dgm:pt>
    <dgm:pt modelId="{878486D1-45C2-40A9-B3F5-80362CC52FB3}" type="sibTrans" cxnId="{D86E8D2B-1E5C-4FCE-9617-3AC003BAC7D0}">
      <dgm:prSet/>
      <dgm:spPr/>
      <dgm:t>
        <a:bodyPr/>
        <a:lstStyle/>
        <a:p>
          <a:endParaRPr lang="es-MX"/>
        </a:p>
      </dgm:t>
    </dgm:pt>
    <dgm:pt modelId="{7D323928-0676-490D-81C1-D744AA1CA8A0}">
      <dgm:prSet phldrT="[Texto]" custT="1"/>
      <dgm:spPr/>
      <dgm:t>
        <a:bodyPr/>
        <a:lstStyle/>
        <a:p>
          <a:r>
            <a:rPr lang="es-MX" sz="2000" b="1" u="sng" dirty="0">
              <a:solidFill>
                <a:schemeClr val="accent3">
                  <a:lumMod val="50000"/>
                </a:schemeClr>
              </a:solidFill>
            </a:rPr>
            <a:t>Gobierno</a:t>
          </a:r>
          <a:r>
            <a:rPr lang="es-MX" sz="2000" dirty="0"/>
            <a:t> </a:t>
          </a:r>
        </a:p>
      </dgm:t>
    </dgm:pt>
    <dgm:pt modelId="{6379CC35-47E6-4F45-B7B6-6F42A38FB3C4}" type="parTrans" cxnId="{31B48167-A045-4BB4-A275-69B3C276CEAA}">
      <dgm:prSet/>
      <dgm:spPr/>
      <dgm:t>
        <a:bodyPr/>
        <a:lstStyle/>
        <a:p>
          <a:endParaRPr lang="es-MX"/>
        </a:p>
      </dgm:t>
    </dgm:pt>
    <dgm:pt modelId="{71FB5E8E-3468-47F4-9FE6-A0C8E8578DCD}" type="sibTrans" cxnId="{31B48167-A045-4BB4-A275-69B3C276CEAA}">
      <dgm:prSet/>
      <dgm:spPr/>
      <dgm:t>
        <a:bodyPr/>
        <a:lstStyle/>
        <a:p>
          <a:endParaRPr lang="es-MX"/>
        </a:p>
      </dgm:t>
    </dgm:pt>
    <dgm:pt modelId="{DB00CB2F-A568-41A6-9EEC-E36E2A6290F5}">
      <dgm:prSet phldrT="[Texto]" custT="1"/>
      <dgm:spPr/>
      <dgm:t>
        <a:bodyPr/>
        <a:lstStyle/>
        <a:p>
          <a:r>
            <a:rPr lang="es-MX" sz="1600" dirty="0">
              <a:solidFill>
                <a:schemeClr val="accent3">
                  <a:lumMod val="50000"/>
                </a:schemeClr>
              </a:solidFill>
            </a:rPr>
            <a:t>regulan</a:t>
          </a:r>
        </a:p>
      </dgm:t>
    </dgm:pt>
    <dgm:pt modelId="{46B2D05F-0A81-48DC-AF7C-75E6499CB723}" type="parTrans" cxnId="{F80D4BA7-F139-431C-93C5-93A269F4378F}">
      <dgm:prSet/>
      <dgm:spPr/>
      <dgm:t>
        <a:bodyPr/>
        <a:lstStyle/>
        <a:p>
          <a:endParaRPr lang="es-MX"/>
        </a:p>
      </dgm:t>
    </dgm:pt>
    <dgm:pt modelId="{9DC97E86-0852-462D-AEBD-A31165D04FF0}" type="sibTrans" cxnId="{F80D4BA7-F139-431C-93C5-93A269F4378F}">
      <dgm:prSet/>
      <dgm:spPr/>
      <dgm:t>
        <a:bodyPr/>
        <a:lstStyle/>
        <a:p>
          <a:endParaRPr lang="es-MX"/>
        </a:p>
      </dgm:t>
    </dgm:pt>
    <dgm:pt modelId="{D487E312-401D-4F1F-9539-D81EA6491A63}">
      <dgm:prSet phldrT="[Texto]" custT="1"/>
      <dgm:spPr/>
      <dgm:t>
        <a:bodyPr/>
        <a:lstStyle/>
        <a:p>
          <a:r>
            <a:rPr lang="es-MX" sz="2000" b="1" u="sng" dirty="0">
              <a:solidFill>
                <a:schemeClr val="accent3">
                  <a:lumMod val="50000"/>
                </a:schemeClr>
              </a:solidFill>
            </a:rPr>
            <a:t>Funciones</a:t>
          </a:r>
          <a:r>
            <a:rPr lang="es-MX" sz="2000" dirty="0"/>
            <a:t> </a:t>
          </a:r>
        </a:p>
      </dgm:t>
    </dgm:pt>
    <dgm:pt modelId="{47726A74-4C44-412A-B334-4132A38975E6}" type="parTrans" cxnId="{16E59020-544A-4A24-93CE-FF2C7EBA9BE7}">
      <dgm:prSet/>
      <dgm:spPr/>
      <dgm:t>
        <a:bodyPr/>
        <a:lstStyle/>
        <a:p>
          <a:endParaRPr lang="es-MX"/>
        </a:p>
      </dgm:t>
    </dgm:pt>
    <dgm:pt modelId="{A7FB6ECF-37C3-431C-8C55-90C75A1E4680}" type="sibTrans" cxnId="{16E59020-544A-4A24-93CE-FF2C7EBA9BE7}">
      <dgm:prSet/>
      <dgm:spPr/>
      <dgm:t>
        <a:bodyPr/>
        <a:lstStyle/>
        <a:p>
          <a:endParaRPr lang="es-MX"/>
        </a:p>
      </dgm:t>
    </dgm:pt>
    <dgm:pt modelId="{2560DF8A-A921-490F-BE91-3B9B8576968A}" type="pres">
      <dgm:prSet presAssocID="{EC60BB9E-7D38-47D5-BBAD-8FC05099FECA}" presName="Name0" presStyleCnt="0">
        <dgm:presLayoutVars>
          <dgm:dir/>
          <dgm:animLvl val="lvl"/>
          <dgm:resizeHandles val="exact"/>
        </dgm:presLayoutVars>
      </dgm:prSet>
      <dgm:spPr/>
    </dgm:pt>
    <dgm:pt modelId="{DB9833C9-6D75-465E-98BC-2EA455E9A59E}" type="pres">
      <dgm:prSet presAssocID="{5096B8C9-138A-4482-B4A4-586095F5DC1B}" presName="compositeNode" presStyleCnt="0">
        <dgm:presLayoutVars>
          <dgm:bulletEnabled val="1"/>
        </dgm:presLayoutVars>
      </dgm:prSet>
      <dgm:spPr/>
    </dgm:pt>
    <dgm:pt modelId="{6B6965C8-E4A7-4B04-B0D8-5AE204383FA5}" type="pres">
      <dgm:prSet presAssocID="{5096B8C9-138A-4482-B4A4-586095F5DC1B}" presName="bgRect" presStyleLbl="node1" presStyleIdx="0" presStyleCnt="3" custScaleX="132703" custLinFactNeighborX="-804" custLinFactNeighborY="560"/>
      <dgm:spPr/>
    </dgm:pt>
    <dgm:pt modelId="{398ADDB1-D9E4-4B90-92D7-D18AEE8E4105}" type="pres">
      <dgm:prSet presAssocID="{5096B8C9-138A-4482-B4A4-586095F5DC1B}" presName="parentNode" presStyleLbl="node1" presStyleIdx="0" presStyleCnt="3">
        <dgm:presLayoutVars>
          <dgm:chMax val="0"/>
          <dgm:bulletEnabled val="1"/>
        </dgm:presLayoutVars>
      </dgm:prSet>
      <dgm:spPr/>
    </dgm:pt>
    <dgm:pt modelId="{4B7817B2-2CEC-4B97-987F-A5DEF22F5A7B}" type="pres">
      <dgm:prSet presAssocID="{5096B8C9-138A-4482-B4A4-586095F5DC1B}" presName="childNode" presStyleLbl="node1" presStyleIdx="0" presStyleCnt="3">
        <dgm:presLayoutVars>
          <dgm:bulletEnabled val="1"/>
        </dgm:presLayoutVars>
      </dgm:prSet>
      <dgm:spPr/>
    </dgm:pt>
    <dgm:pt modelId="{5449950A-FCD9-4BC9-AEB7-CD790C6BC255}" type="pres">
      <dgm:prSet presAssocID="{7E7D1C03-FABB-49FF-90F3-B9DA381B6741}" presName="hSp" presStyleCnt="0"/>
      <dgm:spPr/>
    </dgm:pt>
    <dgm:pt modelId="{DB07976C-E438-4F19-B5ED-051C113E19B5}" type="pres">
      <dgm:prSet presAssocID="{7E7D1C03-FABB-49FF-90F3-B9DA381B6741}" presName="vProcSp" presStyleCnt="0"/>
      <dgm:spPr/>
    </dgm:pt>
    <dgm:pt modelId="{6B95B6DD-EB5C-438C-B9C2-C9AE025133C9}" type="pres">
      <dgm:prSet presAssocID="{7E7D1C03-FABB-49FF-90F3-B9DA381B6741}" presName="vSp1" presStyleCnt="0"/>
      <dgm:spPr/>
    </dgm:pt>
    <dgm:pt modelId="{87E276F4-A942-4804-9499-DFFA693073F6}" type="pres">
      <dgm:prSet presAssocID="{7E7D1C03-FABB-49FF-90F3-B9DA381B6741}" presName="simulatedConn" presStyleLbl="solidFgAcc1" presStyleIdx="0" presStyleCnt="2"/>
      <dgm:spPr/>
    </dgm:pt>
    <dgm:pt modelId="{7EB62657-7902-46B3-B442-4E16F8BDD46C}" type="pres">
      <dgm:prSet presAssocID="{7E7D1C03-FABB-49FF-90F3-B9DA381B6741}" presName="vSp2" presStyleCnt="0"/>
      <dgm:spPr/>
    </dgm:pt>
    <dgm:pt modelId="{16D01664-C317-46D8-979E-2FDF703E59A0}" type="pres">
      <dgm:prSet presAssocID="{7E7D1C03-FABB-49FF-90F3-B9DA381B6741}" presName="sibTrans" presStyleCnt="0"/>
      <dgm:spPr/>
    </dgm:pt>
    <dgm:pt modelId="{765E6AB1-460E-46F8-B366-F1AA75B27D7B}" type="pres">
      <dgm:prSet presAssocID="{28320F71-3C53-4456-944A-6A12DA4BB197}" presName="compositeNode" presStyleCnt="0">
        <dgm:presLayoutVars>
          <dgm:bulletEnabled val="1"/>
        </dgm:presLayoutVars>
      </dgm:prSet>
      <dgm:spPr/>
    </dgm:pt>
    <dgm:pt modelId="{BB7EB48D-F2EB-4333-A8B8-C387CB6FE2BF}" type="pres">
      <dgm:prSet presAssocID="{28320F71-3C53-4456-944A-6A12DA4BB197}" presName="bgRect" presStyleLbl="node1" presStyleIdx="1" presStyleCnt="3"/>
      <dgm:spPr/>
    </dgm:pt>
    <dgm:pt modelId="{9E0D8D31-BA3F-419F-868E-37552025C518}" type="pres">
      <dgm:prSet presAssocID="{28320F71-3C53-4456-944A-6A12DA4BB197}" presName="parentNode" presStyleLbl="node1" presStyleIdx="1" presStyleCnt="3">
        <dgm:presLayoutVars>
          <dgm:chMax val="0"/>
          <dgm:bulletEnabled val="1"/>
        </dgm:presLayoutVars>
      </dgm:prSet>
      <dgm:spPr/>
    </dgm:pt>
    <dgm:pt modelId="{DA85C5B3-7257-47AD-B8DE-B6CEA3B19527}" type="pres">
      <dgm:prSet presAssocID="{28320F71-3C53-4456-944A-6A12DA4BB197}" presName="childNode" presStyleLbl="node1" presStyleIdx="1" presStyleCnt="3">
        <dgm:presLayoutVars>
          <dgm:bulletEnabled val="1"/>
        </dgm:presLayoutVars>
      </dgm:prSet>
      <dgm:spPr/>
    </dgm:pt>
    <dgm:pt modelId="{735CD302-6C9D-4362-B206-0673AE343C74}" type="pres">
      <dgm:prSet presAssocID="{878486D1-45C2-40A9-B3F5-80362CC52FB3}" presName="hSp" presStyleCnt="0"/>
      <dgm:spPr/>
    </dgm:pt>
    <dgm:pt modelId="{6A08AE63-0A60-4F41-AEDD-BB424F50BDAC}" type="pres">
      <dgm:prSet presAssocID="{878486D1-45C2-40A9-B3F5-80362CC52FB3}" presName="vProcSp" presStyleCnt="0"/>
      <dgm:spPr/>
    </dgm:pt>
    <dgm:pt modelId="{C7CE2826-E7DB-40A7-9951-38B62256F6BD}" type="pres">
      <dgm:prSet presAssocID="{878486D1-45C2-40A9-B3F5-80362CC52FB3}" presName="vSp1" presStyleCnt="0"/>
      <dgm:spPr/>
    </dgm:pt>
    <dgm:pt modelId="{B4A90E38-091B-4812-B0BA-B1AD75D8B756}" type="pres">
      <dgm:prSet presAssocID="{878486D1-45C2-40A9-B3F5-80362CC52FB3}" presName="simulatedConn" presStyleLbl="solidFgAcc1" presStyleIdx="1" presStyleCnt="2"/>
      <dgm:spPr/>
    </dgm:pt>
    <dgm:pt modelId="{D62225E5-34B4-4BE7-A590-A108A6C45DFE}" type="pres">
      <dgm:prSet presAssocID="{878486D1-45C2-40A9-B3F5-80362CC52FB3}" presName="vSp2" presStyleCnt="0"/>
      <dgm:spPr/>
    </dgm:pt>
    <dgm:pt modelId="{6633F3C8-D1E7-47E7-8C65-38E47B8269B2}" type="pres">
      <dgm:prSet presAssocID="{878486D1-45C2-40A9-B3F5-80362CC52FB3}" presName="sibTrans" presStyleCnt="0"/>
      <dgm:spPr/>
    </dgm:pt>
    <dgm:pt modelId="{2DA1FCC5-B830-45BB-9423-2B572F187C8C}" type="pres">
      <dgm:prSet presAssocID="{DB00CB2F-A568-41A6-9EEC-E36E2A6290F5}" presName="compositeNode" presStyleCnt="0">
        <dgm:presLayoutVars>
          <dgm:bulletEnabled val="1"/>
        </dgm:presLayoutVars>
      </dgm:prSet>
      <dgm:spPr/>
    </dgm:pt>
    <dgm:pt modelId="{D700820B-B930-49A0-AAFC-B626F3EAAAEE}" type="pres">
      <dgm:prSet presAssocID="{DB00CB2F-A568-41A6-9EEC-E36E2A6290F5}" presName="bgRect" presStyleLbl="node1" presStyleIdx="2" presStyleCnt="3"/>
      <dgm:spPr/>
    </dgm:pt>
    <dgm:pt modelId="{792E1E9D-823C-466D-8259-F2CBACFEFAFA}" type="pres">
      <dgm:prSet presAssocID="{DB00CB2F-A568-41A6-9EEC-E36E2A6290F5}" presName="parentNode" presStyleLbl="node1" presStyleIdx="2" presStyleCnt="3">
        <dgm:presLayoutVars>
          <dgm:chMax val="0"/>
          <dgm:bulletEnabled val="1"/>
        </dgm:presLayoutVars>
      </dgm:prSet>
      <dgm:spPr/>
    </dgm:pt>
    <dgm:pt modelId="{7B683780-A228-4BF4-A5F5-5A48B9CB2F54}" type="pres">
      <dgm:prSet presAssocID="{DB00CB2F-A568-41A6-9EEC-E36E2A6290F5}" presName="childNode" presStyleLbl="node1" presStyleIdx="2" presStyleCnt="3">
        <dgm:presLayoutVars>
          <dgm:bulletEnabled val="1"/>
        </dgm:presLayoutVars>
      </dgm:prSet>
      <dgm:spPr/>
    </dgm:pt>
  </dgm:ptLst>
  <dgm:cxnLst>
    <dgm:cxn modelId="{349B9610-A4C7-4309-86EB-62E5CEB8368F}" srcId="{5096B8C9-138A-4482-B4A4-586095F5DC1B}" destId="{BD2C2D9F-D105-4092-8B64-A71E7BC0D25B}" srcOrd="0" destOrd="0" parTransId="{EEC4B476-10FF-4D0F-9C57-36C8640F12F5}" sibTransId="{EBDDA7D0-6542-4BF2-B962-855890CAFD9C}"/>
    <dgm:cxn modelId="{11F48E13-EC81-4AD7-8436-0F7B7B77E876}" srcId="{EC60BB9E-7D38-47D5-BBAD-8FC05099FECA}" destId="{5096B8C9-138A-4482-B4A4-586095F5DC1B}" srcOrd="0" destOrd="0" parTransId="{E5B7327A-0502-4A9F-8D13-79971446EAA3}" sibTransId="{7E7D1C03-FABB-49FF-90F3-B9DA381B6741}"/>
    <dgm:cxn modelId="{9FC34D16-F28C-45F0-A771-048D03A92EF5}" type="presOf" srcId="{DB00CB2F-A568-41A6-9EEC-E36E2A6290F5}" destId="{792E1E9D-823C-466D-8259-F2CBACFEFAFA}" srcOrd="1" destOrd="0" presId="urn:microsoft.com/office/officeart/2005/8/layout/hProcess7"/>
    <dgm:cxn modelId="{16E59020-544A-4A24-93CE-FF2C7EBA9BE7}" srcId="{DB00CB2F-A568-41A6-9EEC-E36E2A6290F5}" destId="{D487E312-401D-4F1F-9539-D81EA6491A63}" srcOrd="0" destOrd="0" parTransId="{47726A74-4C44-412A-B334-4132A38975E6}" sibTransId="{A7FB6ECF-37C3-431C-8C55-90C75A1E4680}"/>
    <dgm:cxn modelId="{9A719420-FF2E-4AF3-9E7F-D5234DBC5672}" type="presOf" srcId="{5096B8C9-138A-4482-B4A4-586095F5DC1B}" destId="{6B6965C8-E4A7-4B04-B0D8-5AE204383FA5}" srcOrd="0" destOrd="0" presId="urn:microsoft.com/office/officeart/2005/8/layout/hProcess7"/>
    <dgm:cxn modelId="{D86E8D2B-1E5C-4FCE-9617-3AC003BAC7D0}" srcId="{EC60BB9E-7D38-47D5-BBAD-8FC05099FECA}" destId="{28320F71-3C53-4456-944A-6A12DA4BB197}" srcOrd="1" destOrd="0" parTransId="{A392788F-3F86-4FA4-8CF9-132D9C1B9212}" sibTransId="{878486D1-45C2-40A9-B3F5-80362CC52FB3}"/>
    <dgm:cxn modelId="{A361C436-E302-49D5-9D22-91AE5AAF4B15}" type="presOf" srcId="{DB00CB2F-A568-41A6-9EEC-E36E2A6290F5}" destId="{D700820B-B930-49A0-AAFC-B626F3EAAAEE}" srcOrd="0" destOrd="0" presId="urn:microsoft.com/office/officeart/2005/8/layout/hProcess7"/>
    <dgm:cxn modelId="{31B48167-A045-4BB4-A275-69B3C276CEAA}" srcId="{28320F71-3C53-4456-944A-6A12DA4BB197}" destId="{7D323928-0676-490D-81C1-D744AA1CA8A0}" srcOrd="0" destOrd="0" parTransId="{6379CC35-47E6-4F45-B7B6-6F42A38FB3C4}" sibTransId="{71FB5E8E-3468-47F4-9FE6-A0C8E8578DCD}"/>
    <dgm:cxn modelId="{FC298767-3A9A-4E37-AD24-63DFCC4A3EBA}" type="presOf" srcId="{28320F71-3C53-4456-944A-6A12DA4BB197}" destId="{BB7EB48D-F2EB-4333-A8B8-C387CB6FE2BF}" srcOrd="0" destOrd="0" presId="urn:microsoft.com/office/officeart/2005/8/layout/hProcess7"/>
    <dgm:cxn modelId="{DFDE4151-1317-4AC9-ADC3-20036825A101}" type="presOf" srcId="{28320F71-3C53-4456-944A-6A12DA4BB197}" destId="{9E0D8D31-BA3F-419F-868E-37552025C518}" srcOrd="1" destOrd="0" presId="urn:microsoft.com/office/officeart/2005/8/layout/hProcess7"/>
    <dgm:cxn modelId="{4CA3B39A-D2CF-4A58-816B-13A30B1FF525}" type="presOf" srcId="{EC60BB9E-7D38-47D5-BBAD-8FC05099FECA}" destId="{2560DF8A-A921-490F-BE91-3B9B8576968A}" srcOrd="0" destOrd="0" presId="urn:microsoft.com/office/officeart/2005/8/layout/hProcess7"/>
    <dgm:cxn modelId="{A2B68DA6-BF1C-4AEE-A9EB-0335B64E0F1D}" type="presOf" srcId="{BD2C2D9F-D105-4092-8B64-A71E7BC0D25B}" destId="{4B7817B2-2CEC-4B97-987F-A5DEF22F5A7B}" srcOrd="0" destOrd="0" presId="urn:microsoft.com/office/officeart/2005/8/layout/hProcess7"/>
    <dgm:cxn modelId="{F80D4BA7-F139-431C-93C5-93A269F4378F}" srcId="{EC60BB9E-7D38-47D5-BBAD-8FC05099FECA}" destId="{DB00CB2F-A568-41A6-9EEC-E36E2A6290F5}" srcOrd="2" destOrd="0" parTransId="{46B2D05F-0A81-48DC-AF7C-75E6499CB723}" sibTransId="{9DC97E86-0852-462D-AEBD-A31165D04FF0}"/>
    <dgm:cxn modelId="{269DE3B2-8001-4B8A-A1B4-4C3B18C180CE}" type="presOf" srcId="{5096B8C9-138A-4482-B4A4-586095F5DC1B}" destId="{398ADDB1-D9E4-4B90-92D7-D18AEE8E4105}" srcOrd="1" destOrd="0" presId="urn:microsoft.com/office/officeart/2005/8/layout/hProcess7"/>
    <dgm:cxn modelId="{5E70ABB6-3228-489B-B77C-58F07E2298FB}" type="presOf" srcId="{7D323928-0676-490D-81C1-D744AA1CA8A0}" destId="{DA85C5B3-7257-47AD-B8DE-B6CEA3B19527}" srcOrd="0" destOrd="0" presId="urn:microsoft.com/office/officeart/2005/8/layout/hProcess7"/>
    <dgm:cxn modelId="{5DB8BDE7-F535-4D44-854F-9C3509CA8FEF}" type="presOf" srcId="{D487E312-401D-4F1F-9539-D81EA6491A63}" destId="{7B683780-A228-4BF4-A5F5-5A48B9CB2F54}" srcOrd="0" destOrd="0" presId="urn:microsoft.com/office/officeart/2005/8/layout/hProcess7"/>
    <dgm:cxn modelId="{89BAD458-5F63-4B01-B217-5FF1E9E47AD5}" type="presParOf" srcId="{2560DF8A-A921-490F-BE91-3B9B8576968A}" destId="{DB9833C9-6D75-465E-98BC-2EA455E9A59E}" srcOrd="0" destOrd="0" presId="urn:microsoft.com/office/officeart/2005/8/layout/hProcess7"/>
    <dgm:cxn modelId="{34FC5D5B-8ABF-4395-80DB-9FA966FFF1DA}" type="presParOf" srcId="{DB9833C9-6D75-465E-98BC-2EA455E9A59E}" destId="{6B6965C8-E4A7-4B04-B0D8-5AE204383FA5}" srcOrd="0" destOrd="0" presId="urn:microsoft.com/office/officeart/2005/8/layout/hProcess7"/>
    <dgm:cxn modelId="{89E1B2C9-40E4-4AD9-88A7-1184F818460D}" type="presParOf" srcId="{DB9833C9-6D75-465E-98BC-2EA455E9A59E}" destId="{398ADDB1-D9E4-4B90-92D7-D18AEE8E4105}" srcOrd="1" destOrd="0" presId="urn:microsoft.com/office/officeart/2005/8/layout/hProcess7"/>
    <dgm:cxn modelId="{F2B1F39B-9C07-43A9-850F-62E63C67DAB5}" type="presParOf" srcId="{DB9833C9-6D75-465E-98BC-2EA455E9A59E}" destId="{4B7817B2-2CEC-4B97-987F-A5DEF22F5A7B}" srcOrd="2" destOrd="0" presId="urn:microsoft.com/office/officeart/2005/8/layout/hProcess7"/>
    <dgm:cxn modelId="{7D2D6EDB-D65F-4AB6-AE67-CB7D8F78BCE8}" type="presParOf" srcId="{2560DF8A-A921-490F-BE91-3B9B8576968A}" destId="{5449950A-FCD9-4BC9-AEB7-CD790C6BC255}" srcOrd="1" destOrd="0" presId="urn:microsoft.com/office/officeart/2005/8/layout/hProcess7"/>
    <dgm:cxn modelId="{F55E7B39-B88B-4731-9AFB-1D91AF7A52D1}" type="presParOf" srcId="{2560DF8A-A921-490F-BE91-3B9B8576968A}" destId="{DB07976C-E438-4F19-B5ED-051C113E19B5}" srcOrd="2" destOrd="0" presId="urn:microsoft.com/office/officeart/2005/8/layout/hProcess7"/>
    <dgm:cxn modelId="{2093034E-CDAC-44F3-ABDA-908EC544487F}" type="presParOf" srcId="{DB07976C-E438-4F19-B5ED-051C113E19B5}" destId="{6B95B6DD-EB5C-438C-B9C2-C9AE025133C9}" srcOrd="0" destOrd="0" presId="urn:microsoft.com/office/officeart/2005/8/layout/hProcess7"/>
    <dgm:cxn modelId="{165F3D3E-6273-428E-9235-7DD3AD795DCD}" type="presParOf" srcId="{DB07976C-E438-4F19-B5ED-051C113E19B5}" destId="{87E276F4-A942-4804-9499-DFFA693073F6}" srcOrd="1" destOrd="0" presId="urn:microsoft.com/office/officeart/2005/8/layout/hProcess7"/>
    <dgm:cxn modelId="{31243F3D-D15E-4389-AA8E-0FED5E5837D6}" type="presParOf" srcId="{DB07976C-E438-4F19-B5ED-051C113E19B5}" destId="{7EB62657-7902-46B3-B442-4E16F8BDD46C}" srcOrd="2" destOrd="0" presId="urn:microsoft.com/office/officeart/2005/8/layout/hProcess7"/>
    <dgm:cxn modelId="{58CA40CD-5059-4F5D-9F6B-CA47A9B7E1B1}" type="presParOf" srcId="{2560DF8A-A921-490F-BE91-3B9B8576968A}" destId="{16D01664-C317-46D8-979E-2FDF703E59A0}" srcOrd="3" destOrd="0" presId="urn:microsoft.com/office/officeart/2005/8/layout/hProcess7"/>
    <dgm:cxn modelId="{31737209-271F-43F5-91F4-6A8059C239F6}" type="presParOf" srcId="{2560DF8A-A921-490F-BE91-3B9B8576968A}" destId="{765E6AB1-460E-46F8-B366-F1AA75B27D7B}" srcOrd="4" destOrd="0" presId="urn:microsoft.com/office/officeart/2005/8/layout/hProcess7"/>
    <dgm:cxn modelId="{AB36E1BB-C50E-4485-A1DA-32EC37E23834}" type="presParOf" srcId="{765E6AB1-460E-46F8-B366-F1AA75B27D7B}" destId="{BB7EB48D-F2EB-4333-A8B8-C387CB6FE2BF}" srcOrd="0" destOrd="0" presId="urn:microsoft.com/office/officeart/2005/8/layout/hProcess7"/>
    <dgm:cxn modelId="{8A3CD38A-A0B7-465C-A710-36EDD3603632}" type="presParOf" srcId="{765E6AB1-460E-46F8-B366-F1AA75B27D7B}" destId="{9E0D8D31-BA3F-419F-868E-37552025C518}" srcOrd="1" destOrd="0" presId="urn:microsoft.com/office/officeart/2005/8/layout/hProcess7"/>
    <dgm:cxn modelId="{DAB7C545-68BA-426A-BD55-AF91E1FDD99C}" type="presParOf" srcId="{765E6AB1-460E-46F8-B366-F1AA75B27D7B}" destId="{DA85C5B3-7257-47AD-B8DE-B6CEA3B19527}" srcOrd="2" destOrd="0" presId="urn:microsoft.com/office/officeart/2005/8/layout/hProcess7"/>
    <dgm:cxn modelId="{2868E66A-D159-4922-BF22-3FCF3B76D2FC}" type="presParOf" srcId="{2560DF8A-A921-490F-BE91-3B9B8576968A}" destId="{735CD302-6C9D-4362-B206-0673AE343C74}" srcOrd="5" destOrd="0" presId="urn:microsoft.com/office/officeart/2005/8/layout/hProcess7"/>
    <dgm:cxn modelId="{C4A7350E-72BF-456F-9F3E-E9F57E4CC6D4}" type="presParOf" srcId="{2560DF8A-A921-490F-BE91-3B9B8576968A}" destId="{6A08AE63-0A60-4F41-AEDD-BB424F50BDAC}" srcOrd="6" destOrd="0" presId="urn:microsoft.com/office/officeart/2005/8/layout/hProcess7"/>
    <dgm:cxn modelId="{2DCBF484-D44B-441C-8A8D-EFBF79868369}" type="presParOf" srcId="{6A08AE63-0A60-4F41-AEDD-BB424F50BDAC}" destId="{C7CE2826-E7DB-40A7-9951-38B62256F6BD}" srcOrd="0" destOrd="0" presId="urn:microsoft.com/office/officeart/2005/8/layout/hProcess7"/>
    <dgm:cxn modelId="{C84CA715-7069-4B40-8742-DE626048A3E2}" type="presParOf" srcId="{6A08AE63-0A60-4F41-AEDD-BB424F50BDAC}" destId="{B4A90E38-091B-4812-B0BA-B1AD75D8B756}" srcOrd="1" destOrd="0" presId="urn:microsoft.com/office/officeart/2005/8/layout/hProcess7"/>
    <dgm:cxn modelId="{7DE2D13E-C1C7-4DB0-B819-992048F4C106}" type="presParOf" srcId="{6A08AE63-0A60-4F41-AEDD-BB424F50BDAC}" destId="{D62225E5-34B4-4BE7-A590-A108A6C45DFE}" srcOrd="2" destOrd="0" presId="urn:microsoft.com/office/officeart/2005/8/layout/hProcess7"/>
    <dgm:cxn modelId="{FCABD00F-E601-4CB0-AB80-BC134EE3A340}" type="presParOf" srcId="{2560DF8A-A921-490F-BE91-3B9B8576968A}" destId="{6633F3C8-D1E7-47E7-8C65-38E47B8269B2}" srcOrd="7" destOrd="0" presId="urn:microsoft.com/office/officeart/2005/8/layout/hProcess7"/>
    <dgm:cxn modelId="{AC5E533B-09AB-46A8-BE8D-E47956C282AD}" type="presParOf" srcId="{2560DF8A-A921-490F-BE91-3B9B8576968A}" destId="{2DA1FCC5-B830-45BB-9423-2B572F187C8C}" srcOrd="8" destOrd="0" presId="urn:microsoft.com/office/officeart/2005/8/layout/hProcess7"/>
    <dgm:cxn modelId="{6519F261-7E49-4145-828D-C67986340673}" type="presParOf" srcId="{2DA1FCC5-B830-45BB-9423-2B572F187C8C}" destId="{D700820B-B930-49A0-AAFC-B626F3EAAAEE}" srcOrd="0" destOrd="0" presId="urn:microsoft.com/office/officeart/2005/8/layout/hProcess7"/>
    <dgm:cxn modelId="{F0D8AADF-E4C7-43F5-AA99-F3A0D6869849}" type="presParOf" srcId="{2DA1FCC5-B830-45BB-9423-2B572F187C8C}" destId="{792E1E9D-823C-466D-8259-F2CBACFEFAFA}" srcOrd="1" destOrd="0" presId="urn:microsoft.com/office/officeart/2005/8/layout/hProcess7"/>
    <dgm:cxn modelId="{2DBE69CF-838A-4B27-97BE-9AC474CC7AC0}" type="presParOf" srcId="{2DA1FCC5-B830-45BB-9423-2B572F187C8C}" destId="{7B683780-A228-4BF4-A5F5-5A48B9CB2F54}" srcOrd="2" destOrd="0" presId="urn:microsoft.com/office/officeart/2005/8/layout/hProcess7"/>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7D6C8830-93EC-4E68-A7C1-78146F415CC3}" type="doc">
      <dgm:prSet loTypeId="urn:microsoft.com/office/officeart/2005/8/layout/matrix3" loCatId="matrix" qsTypeId="urn:microsoft.com/office/officeart/2005/8/quickstyle/3d2" qsCatId="3D" csTypeId="urn:microsoft.com/office/officeart/2005/8/colors/accent3_3" csCatId="accent3" phldr="1"/>
      <dgm:spPr/>
      <dgm:t>
        <a:bodyPr/>
        <a:lstStyle/>
        <a:p>
          <a:endParaRPr lang="es-MX"/>
        </a:p>
      </dgm:t>
    </dgm:pt>
    <dgm:pt modelId="{9CFB60F8-D738-42D2-B579-7CFA7795D0DB}">
      <dgm:prSet phldrT="[Texto]"/>
      <dgm:spPr/>
      <dgm:t>
        <a:bodyPr/>
        <a:lstStyle/>
        <a:p>
          <a:r>
            <a:rPr lang="es-MX" dirty="0"/>
            <a:t>1)</a:t>
          </a:r>
        </a:p>
        <a:p>
          <a:r>
            <a:rPr lang="es-MX" dirty="0"/>
            <a:t>Regulan la vida del Ayuntamiento</a:t>
          </a:r>
        </a:p>
      </dgm:t>
    </dgm:pt>
    <dgm:pt modelId="{51AF9900-B8E8-4020-BD29-C96B2F114BE0}" type="parTrans" cxnId="{93500535-6981-4CA9-826C-56EB1E1A02D0}">
      <dgm:prSet/>
      <dgm:spPr/>
      <dgm:t>
        <a:bodyPr/>
        <a:lstStyle/>
        <a:p>
          <a:endParaRPr lang="es-MX"/>
        </a:p>
      </dgm:t>
    </dgm:pt>
    <dgm:pt modelId="{8D11909A-BD90-4E55-AD0E-16B5B322A555}" type="sibTrans" cxnId="{93500535-6981-4CA9-826C-56EB1E1A02D0}">
      <dgm:prSet/>
      <dgm:spPr/>
      <dgm:t>
        <a:bodyPr/>
        <a:lstStyle/>
        <a:p>
          <a:endParaRPr lang="es-MX"/>
        </a:p>
      </dgm:t>
    </dgm:pt>
    <dgm:pt modelId="{1639EB96-0579-4F40-B373-3ACE13216815}">
      <dgm:prSet phldrT="[Texto]"/>
      <dgm:spPr/>
      <dgm:t>
        <a:bodyPr/>
        <a:lstStyle/>
        <a:p>
          <a:r>
            <a:rPr lang="es-MX" dirty="0"/>
            <a:t>2)</a:t>
          </a:r>
        </a:p>
        <a:p>
          <a:r>
            <a:rPr lang="es-MX" dirty="0"/>
            <a:t>Regulan la Administración Pública Municipal</a:t>
          </a:r>
        </a:p>
      </dgm:t>
    </dgm:pt>
    <dgm:pt modelId="{1CC09D07-36CB-4918-94EB-1235C7EAD0B7}" type="parTrans" cxnId="{F6B8FFDB-F07F-4969-9DAA-29ED1BCB07F3}">
      <dgm:prSet/>
      <dgm:spPr/>
      <dgm:t>
        <a:bodyPr/>
        <a:lstStyle/>
        <a:p>
          <a:endParaRPr lang="es-MX"/>
        </a:p>
      </dgm:t>
    </dgm:pt>
    <dgm:pt modelId="{4838F552-36A3-4A3F-A746-22BEA5BA5FE9}" type="sibTrans" cxnId="{F6B8FFDB-F07F-4969-9DAA-29ED1BCB07F3}">
      <dgm:prSet/>
      <dgm:spPr/>
      <dgm:t>
        <a:bodyPr/>
        <a:lstStyle/>
        <a:p>
          <a:endParaRPr lang="es-MX"/>
        </a:p>
      </dgm:t>
    </dgm:pt>
    <dgm:pt modelId="{2AB2FD55-80B9-4035-AF80-452C48061356}">
      <dgm:prSet phldrT="[Texto]"/>
      <dgm:spPr/>
      <dgm:t>
        <a:bodyPr/>
        <a:lstStyle/>
        <a:p>
          <a:r>
            <a:rPr lang="es-MX" dirty="0">
              <a:solidFill>
                <a:schemeClr val="accent3">
                  <a:lumMod val="50000"/>
                </a:schemeClr>
              </a:solidFill>
            </a:rPr>
            <a:t>3)</a:t>
          </a:r>
        </a:p>
        <a:p>
          <a:r>
            <a:rPr lang="es-MX" dirty="0">
              <a:solidFill>
                <a:schemeClr val="accent3">
                  <a:lumMod val="50000"/>
                </a:schemeClr>
              </a:solidFill>
            </a:rPr>
            <a:t>Regulan la prestación de Servicios Públicos</a:t>
          </a:r>
        </a:p>
      </dgm:t>
    </dgm:pt>
    <dgm:pt modelId="{D6C90F0A-8803-4CEA-BA24-AE9752B43F93}" type="parTrans" cxnId="{A2EE3D53-2F8F-4ED1-8D08-CE358409C44E}">
      <dgm:prSet/>
      <dgm:spPr/>
      <dgm:t>
        <a:bodyPr/>
        <a:lstStyle/>
        <a:p>
          <a:endParaRPr lang="es-MX"/>
        </a:p>
      </dgm:t>
    </dgm:pt>
    <dgm:pt modelId="{A943852A-01CE-426C-B1A3-65BF82706E5A}" type="sibTrans" cxnId="{A2EE3D53-2F8F-4ED1-8D08-CE358409C44E}">
      <dgm:prSet/>
      <dgm:spPr/>
      <dgm:t>
        <a:bodyPr/>
        <a:lstStyle/>
        <a:p>
          <a:endParaRPr lang="es-MX"/>
        </a:p>
      </dgm:t>
    </dgm:pt>
    <dgm:pt modelId="{993DB40C-9CFF-45A8-8640-BA4693A8CF22}">
      <dgm:prSet phldrT="[Texto]"/>
      <dgm:spPr/>
      <dgm:t>
        <a:bodyPr/>
        <a:lstStyle/>
        <a:p>
          <a:r>
            <a:rPr lang="es-MX" dirty="0">
              <a:solidFill>
                <a:schemeClr val="accent3">
                  <a:lumMod val="50000"/>
                </a:schemeClr>
              </a:solidFill>
            </a:rPr>
            <a:t>4)</a:t>
          </a:r>
        </a:p>
        <a:p>
          <a:r>
            <a:rPr lang="es-MX" dirty="0">
              <a:solidFill>
                <a:schemeClr val="accent3">
                  <a:lumMod val="50000"/>
                </a:schemeClr>
              </a:solidFill>
            </a:rPr>
            <a:t>Regulan las Actividades de los Particulares</a:t>
          </a:r>
        </a:p>
      </dgm:t>
    </dgm:pt>
    <dgm:pt modelId="{E63D80BA-BC27-42B9-934D-9E0ACF94BDF4}" type="parTrans" cxnId="{BC78C7FE-D910-4EDE-869E-1C718C66813E}">
      <dgm:prSet/>
      <dgm:spPr/>
      <dgm:t>
        <a:bodyPr/>
        <a:lstStyle/>
        <a:p>
          <a:endParaRPr lang="es-MX"/>
        </a:p>
      </dgm:t>
    </dgm:pt>
    <dgm:pt modelId="{601776C6-6341-401B-83B5-7474F071C694}" type="sibTrans" cxnId="{BC78C7FE-D910-4EDE-869E-1C718C66813E}">
      <dgm:prSet/>
      <dgm:spPr/>
      <dgm:t>
        <a:bodyPr/>
        <a:lstStyle/>
        <a:p>
          <a:endParaRPr lang="es-MX"/>
        </a:p>
      </dgm:t>
    </dgm:pt>
    <dgm:pt modelId="{7CE9819D-82C9-4812-B97F-70529F5B42BC}" type="pres">
      <dgm:prSet presAssocID="{7D6C8830-93EC-4E68-A7C1-78146F415CC3}" presName="matrix" presStyleCnt="0">
        <dgm:presLayoutVars>
          <dgm:chMax val="1"/>
          <dgm:dir/>
          <dgm:resizeHandles val="exact"/>
        </dgm:presLayoutVars>
      </dgm:prSet>
      <dgm:spPr/>
    </dgm:pt>
    <dgm:pt modelId="{61A61F67-E89A-4F38-9949-DB178E119978}" type="pres">
      <dgm:prSet presAssocID="{7D6C8830-93EC-4E68-A7C1-78146F415CC3}" presName="diamond" presStyleLbl="bgShp" presStyleIdx="0" presStyleCnt="1"/>
      <dgm:spPr/>
    </dgm:pt>
    <dgm:pt modelId="{C028CDC4-49CC-47C9-AEEB-97BC8997E28A}" type="pres">
      <dgm:prSet presAssocID="{7D6C8830-93EC-4E68-A7C1-78146F415CC3}" presName="quad1" presStyleLbl="node1" presStyleIdx="0" presStyleCnt="4">
        <dgm:presLayoutVars>
          <dgm:chMax val="0"/>
          <dgm:chPref val="0"/>
          <dgm:bulletEnabled val="1"/>
        </dgm:presLayoutVars>
      </dgm:prSet>
      <dgm:spPr/>
    </dgm:pt>
    <dgm:pt modelId="{38173A34-BB69-4905-A8A9-7FA51CA11E23}" type="pres">
      <dgm:prSet presAssocID="{7D6C8830-93EC-4E68-A7C1-78146F415CC3}" presName="quad2" presStyleLbl="node1" presStyleIdx="1" presStyleCnt="4">
        <dgm:presLayoutVars>
          <dgm:chMax val="0"/>
          <dgm:chPref val="0"/>
          <dgm:bulletEnabled val="1"/>
        </dgm:presLayoutVars>
      </dgm:prSet>
      <dgm:spPr/>
    </dgm:pt>
    <dgm:pt modelId="{493D05E2-E7AD-4081-BA75-878BB1B4F4F5}" type="pres">
      <dgm:prSet presAssocID="{7D6C8830-93EC-4E68-A7C1-78146F415CC3}" presName="quad3" presStyleLbl="node1" presStyleIdx="2" presStyleCnt="4">
        <dgm:presLayoutVars>
          <dgm:chMax val="0"/>
          <dgm:chPref val="0"/>
          <dgm:bulletEnabled val="1"/>
        </dgm:presLayoutVars>
      </dgm:prSet>
      <dgm:spPr/>
    </dgm:pt>
    <dgm:pt modelId="{28A6632A-D5CE-4C68-A1B3-BAEA4C85C9EE}" type="pres">
      <dgm:prSet presAssocID="{7D6C8830-93EC-4E68-A7C1-78146F415CC3}" presName="quad4" presStyleLbl="node1" presStyleIdx="3" presStyleCnt="4">
        <dgm:presLayoutVars>
          <dgm:chMax val="0"/>
          <dgm:chPref val="0"/>
          <dgm:bulletEnabled val="1"/>
        </dgm:presLayoutVars>
      </dgm:prSet>
      <dgm:spPr/>
    </dgm:pt>
  </dgm:ptLst>
  <dgm:cxnLst>
    <dgm:cxn modelId="{FF358233-BC38-4E60-8920-D56D2F1800CC}" type="presOf" srcId="{2AB2FD55-80B9-4035-AF80-452C48061356}" destId="{493D05E2-E7AD-4081-BA75-878BB1B4F4F5}" srcOrd="0" destOrd="0" presId="urn:microsoft.com/office/officeart/2005/8/layout/matrix3"/>
    <dgm:cxn modelId="{93500535-6981-4CA9-826C-56EB1E1A02D0}" srcId="{7D6C8830-93EC-4E68-A7C1-78146F415CC3}" destId="{9CFB60F8-D738-42D2-B579-7CFA7795D0DB}" srcOrd="0" destOrd="0" parTransId="{51AF9900-B8E8-4020-BD29-C96B2F114BE0}" sibTransId="{8D11909A-BD90-4E55-AD0E-16B5B322A555}"/>
    <dgm:cxn modelId="{BECE0838-EB7E-4132-9D67-292BFBDBB75A}" type="presOf" srcId="{7D6C8830-93EC-4E68-A7C1-78146F415CC3}" destId="{7CE9819D-82C9-4812-B97F-70529F5B42BC}" srcOrd="0" destOrd="0" presId="urn:microsoft.com/office/officeart/2005/8/layout/matrix3"/>
    <dgm:cxn modelId="{A2EE3D53-2F8F-4ED1-8D08-CE358409C44E}" srcId="{7D6C8830-93EC-4E68-A7C1-78146F415CC3}" destId="{2AB2FD55-80B9-4035-AF80-452C48061356}" srcOrd="2" destOrd="0" parTransId="{D6C90F0A-8803-4CEA-BA24-AE9752B43F93}" sibTransId="{A943852A-01CE-426C-B1A3-65BF82706E5A}"/>
    <dgm:cxn modelId="{72F626B0-AE3E-4E74-9BA7-E86E01A5251B}" type="presOf" srcId="{993DB40C-9CFF-45A8-8640-BA4693A8CF22}" destId="{28A6632A-D5CE-4C68-A1B3-BAEA4C85C9EE}" srcOrd="0" destOrd="0" presId="urn:microsoft.com/office/officeart/2005/8/layout/matrix3"/>
    <dgm:cxn modelId="{1C8D59D8-48B8-4185-BE1A-0E6D93FCFBDA}" type="presOf" srcId="{9CFB60F8-D738-42D2-B579-7CFA7795D0DB}" destId="{C028CDC4-49CC-47C9-AEEB-97BC8997E28A}" srcOrd="0" destOrd="0" presId="urn:microsoft.com/office/officeart/2005/8/layout/matrix3"/>
    <dgm:cxn modelId="{F6B8FFDB-F07F-4969-9DAA-29ED1BCB07F3}" srcId="{7D6C8830-93EC-4E68-A7C1-78146F415CC3}" destId="{1639EB96-0579-4F40-B373-3ACE13216815}" srcOrd="1" destOrd="0" parTransId="{1CC09D07-36CB-4918-94EB-1235C7EAD0B7}" sibTransId="{4838F552-36A3-4A3F-A746-22BEA5BA5FE9}"/>
    <dgm:cxn modelId="{1F6AABF9-C095-4F1F-8036-1BE073234B87}" type="presOf" srcId="{1639EB96-0579-4F40-B373-3ACE13216815}" destId="{38173A34-BB69-4905-A8A9-7FA51CA11E23}" srcOrd="0" destOrd="0" presId="urn:microsoft.com/office/officeart/2005/8/layout/matrix3"/>
    <dgm:cxn modelId="{BC78C7FE-D910-4EDE-869E-1C718C66813E}" srcId="{7D6C8830-93EC-4E68-A7C1-78146F415CC3}" destId="{993DB40C-9CFF-45A8-8640-BA4693A8CF22}" srcOrd="3" destOrd="0" parTransId="{E63D80BA-BC27-42B9-934D-9E0ACF94BDF4}" sibTransId="{601776C6-6341-401B-83B5-7474F071C694}"/>
    <dgm:cxn modelId="{A1790ABA-8E21-46AA-9110-AE4A184C0023}" type="presParOf" srcId="{7CE9819D-82C9-4812-B97F-70529F5B42BC}" destId="{61A61F67-E89A-4F38-9949-DB178E119978}" srcOrd="0" destOrd="0" presId="urn:microsoft.com/office/officeart/2005/8/layout/matrix3"/>
    <dgm:cxn modelId="{92EE54C8-9A53-42AD-9E70-1E12A8235794}" type="presParOf" srcId="{7CE9819D-82C9-4812-B97F-70529F5B42BC}" destId="{C028CDC4-49CC-47C9-AEEB-97BC8997E28A}" srcOrd="1" destOrd="0" presId="urn:microsoft.com/office/officeart/2005/8/layout/matrix3"/>
    <dgm:cxn modelId="{6AE030E7-76CA-4AFF-BA56-90215E06078D}" type="presParOf" srcId="{7CE9819D-82C9-4812-B97F-70529F5B42BC}" destId="{38173A34-BB69-4905-A8A9-7FA51CA11E23}" srcOrd="2" destOrd="0" presId="urn:microsoft.com/office/officeart/2005/8/layout/matrix3"/>
    <dgm:cxn modelId="{4B1D974E-C089-453B-BFD6-51727F0B5636}" type="presParOf" srcId="{7CE9819D-82C9-4812-B97F-70529F5B42BC}" destId="{493D05E2-E7AD-4081-BA75-878BB1B4F4F5}" srcOrd="3" destOrd="0" presId="urn:microsoft.com/office/officeart/2005/8/layout/matrix3"/>
    <dgm:cxn modelId="{8041A72D-56AC-43F7-B749-70FA01E93C93}" type="presParOf" srcId="{7CE9819D-82C9-4812-B97F-70529F5B42BC}" destId="{28A6632A-D5CE-4C68-A1B3-BAEA4C85C9EE}" srcOrd="4" destOrd="0" presId="urn:microsoft.com/office/officeart/2005/8/layout/matrix3"/>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2.xml><?xml version="1.0" encoding="utf-8"?>
<dgm:dataModel xmlns:dgm="http://schemas.openxmlformats.org/drawingml/2006/diagram" xmlns:a="http://schemas.openxmlformats.org/drawingml/2006/main">
  <dgm:ptLst>
    <dgm:pt modelId="{4D8E63CB-95F7-4E34-ACA6-CDDA2F1AF169}" type="doc">
      <dgm:prSet loTypeId="urn:microsoft.com/office/officeart/2005/8/layout/lProcess1" loCatId="process" qsTypeId="urn:microsoft.com/office/officeart/2005/8/quickstyle/3d1" qsCatId="3D" csTypeId="urn:microsoft.com/office/officeart/2005/8/colors/accent3_2" csCatId="accent3" phldr="1"/>
      <dgm:spPr/>
      <dgm:t>
        <a:bodyPr/>
        <a:lstStyle/>
        <a:p>
          <a:endParaRPr lang="es-MX"/>
        </a:p>
      </dgm:t>
    </dgm:pt>
    <dgm:pt modelId="{445C56D8-6293-4227-9C6C-B64AE49992D0}">
      <dgm:prSet phldrT="[Texto]" custT="1"/>
      <dgm:spPr/>
      <dgm:t>
        <a:bodyPr/>
        <a:lstStyle/>
        <a:p>
          <a:r>
            <a:rPr lang="es-MX" sz="1400" dirty="0"/>
            <a:t>Exposición de Motivos</a:t>
          </a:r>
        </a:p>
      </dgm:t>
    </dgm:pt>
    <dgm:pt modelId="{35267C43-9D56-4918-AF54-4354A14C451C}" type="parTrans" cxnId="{89169944-2B90-41D1-A6C2-B66073E04100}">
      <dgm:prSet/>
      <dgm:spPr/>
      <dgm:t>
        <a:bodyPr/>
        <a:lstStyle/>
        <a:p>
          <a:endParaRPr lang="es-MX"/>
        </a:p>
      </dgm:t>
    </dgm:pt>
    <dgm:pt modelId="{AA347CF4-4D57-4C8B-9AD0-DC77FEA9488C}" type="sibTrans" cxnId="{89169944-2B90-41D1-A6C2-B66073E04100}">
      <dgm:prSet/>
      <dgm:spPr/>
      <dgm:t>
        <a:bodyPr/>
        <a:lstStyle/>
        <a:p>
          <a:endParaRPr lang="es-MX"/>
        </a:p>
      </dgm:t>
    </dgm:pt>
    <dgm:pt modelId="{4F9AFDFC-A257-450F-997F-CE076361019F}">
      <dgm:prSet phldrT="[Texto]" custT="1"/>
      <dgm:spPr/>
      <dgm:t>
        <a:bodyPr/>
        <a:lstStyle/>
        <a:p>
          <a:r>
            <a:rPr lang="es-MX" sz="1400" dirty="0"/>
            <a:t>Denominación</a:t>
          </a:r>
        </a:p>
      </dgm:t>
    </dgm:pt>
    <dgm:pt modelId="{54A865EF-CF9F-4C87-B2AA-AA948C138E0E}" type="parTrans" cxnId="{E3C84365-FD07-4255-B06F-B6FA4E7AD979}">
      <dgm:prSet/>
      <dgm:spPr/>
      <dgm:t>
        <a:bodyPr/>
        <a:lstStyle/>
        <a:p>
          <a:endParaRPr lang="es-MX"/>
        </a:p>
      </dgm:t>
    </dgm:pt>
    <dgm:pt modelId="{153706DF-0227-4F41-B067-874105A6BFCF}" type="sibTrans" cxnId="{E3C84365-FD07-4255-B06F-B6FA4E7AD979}">
      <dgm:prSet/>
      <dgm:spPr/>
      <dgm:t>
        <a:bodyPr/>
        <a:lstStyle/>
        <a:p>
          <a:endParaRPr lang="es-MX"/>
        </a:p>
      </dgm:t>
    </dgm:pt>
    <dgm:pt modelId="{71440F72-02E1-4F26-8AC8-2C5E69F64DB5}">
      <dgm:prSet phldrT="[Texto]"/>
      <dgm:spPr/>
      <dgm:t>
        <a:bodyPr/>
        <a:lstStyle/>
        <a:p>
          <a:r>
            <a:rPr lang="es-MX" dirty="0"/>
            <a:t>Delimitación de la Materia que Regulan</a:t>
          </a:r>
        </a:p>
      </dgm:t>
    </dgm:pt>
    <dgm:pt modelId="{CA6DBB66-F508-429C-AF94-3C01E98F1A8F}" type="parTrans" cxnId="{0F0D1BE3-6CF3-4CCB-ADC4-D0E530BA304A}">
      <dgm:prSet/>
      <dgm:spPr/>
      <dgm:t>
        <a:bodyPr/>
        <a:lstStyle/>
        <a:p>
          <a:endParaRPr lang="es-MX"/>
        </a:p>
      </dgm:t>
    </dgm:pt>
    <dgm:pt modelId="{ABF8C5BA-9A1A-45BE-82B6-3E6F13288B12}" type="sibTrans" cxnId="{0F0D1BE3-6CF3-4CCB-ADC4-D0E530BA304A}">
      <dgm:prSet/>
      <dgm:spPr/>
      <dgm:t>
        <a:bodyPr/>
        <a:lstStyle/>
        <a:p>
          <a:endParaRPr lang="es-MX"/>
        </a:p>
      </dgm:t>
    </dgm:pt>
    <dgm:pt modelId="{C7C34251-F4D0-46F2-B09E-12E9052930BD}">
      <dgm:prSet phldrT="[Texto]" custT="1"/>
      <dgm:spPr/>
      <dgm:t>
        <a:bodyPr/>
        <a:lstStyle/>
        <a:p>
          <a:r>
            <a:rPr lang="es-MX" sz="1400" dirty="0"/>
            <a:t>Autoridad Responsable de su Aplicación</a:t>
          </a:r>
        </a:p>
      </dgm:t>
    </dgm:pt>
    <dgm:pt modelId="{EE1D2E31-2452-4BF4-8815-CC5F03DD09FE}" type="parTrans" cxnId="{DAA38EEB-0428-464F-A474-A3237470DB10}">
      <dgm:prSet/>
      <dgm:spPr/>
      <dgm:t>
        <a:bodyPr/>
        <a:lstStyle/>
        <a:p>
          <a:endParaRPr lang="es-MX"/>
        </a:p>
      </dgm:t>
    </dgm:pt>
    <dgm:pt modelId="{354BE507-A0C0-4A51-9C79-90AEB282834E}" type="sibTrans" cxnId="{DAA38EEB-0428-464F-A474-A3237470DB10}">
      <dgm:prSet/>
      <dgm:spPr/>
      <dgm:t>
        <a:bodyPr/>
        <a:lstStyle/>
        <a:p>
          <a:endParaRPr lang="es-MX"/>
        </a:p>
      </dgm:t>
    </dgm:pt>
    <dgm:pt modelId="{87022A55-5BFC-4B23-AD99-CF37F75F1A04}">
      <dgm:prSet phldrT="[Texto]"/>
      <dgm:spPr/>
      <dgm:t>
        <a:bodyPr/>
        <a:lstStyle/>
        <a:p>
          <a:r>
            <a:rPr lang="es-MX" dirty="0"/>
            <a:t>Facultades, Obligaciones y Prohibiciones de sus Autoridades</a:t>
          </a:r>
        </a:p>
      </dgm:t>
    </dgm:pt>
    <dgm:pt modelId="{EB3C4373-B68F-4D55-8E87-8EF595C008B4}" type="parTrans" cxnId="{E5AB5B41-57DD-412E-B5E3-D0B57C8E60FA}">
      <dgm:prSet/>
      <dgm:spPr/>
      <dgm:t>
        <a:bodyPr/>
        <a:lstStyle/>
        <a:p>
          <a:endParaRPr lang="es-MX"/>
        </a:p>
      </dgm:t>
    </dgm:pt>
    <dgm:pt modelId="{75659CD4-DE83-4D12-87CE-9209B26A378C}" type="sibTrans" cxnId="{E5AB5B41-57DD-412E-B5E3-D0B57C8E60FA}">
      <dgm:prSet/>
      <dgm:spPr/>
      <dgm:t>
        <a:bodyPr/>
        <a:lstStyle/>
        <a:p>
          <a:endParaRPr lang="es-MX"/>
        </a:p>
      </dgm:t>
    </dgm:pt>
    <dgm:pt modelId="{E61216A4-46A9-4590-8CF7-35B1D431DF0B}">
      <dgm:prSet phldrT="[Texto]"/>
      <dgm:spPr/>
      <dgm:t>
        <a:bodyPr/>
        <a:lstStyle/>
        <a:p>
          <a:r>
            <a:rPr lang="es-MX" dirty="0"/>
            <a:t>Procedimientos Administrativos a seguir, para otorgar permisos, licencias y Autorizaciones Municipales</a:t>
          </a:r>
        </a:p>
      </dgm:t>
    </dgm:pt>
    <dgm:pt modelId="{067CBC38-87C6-4003-A115-1FFB35FA56CC}" type="sibTrans" cxnId="{F16CC1D8-9908-4C93-B574-47C8666D2A6B}">
      <dgm:prSet/>
      <dgm:spPr/>
      <dgm:t>
        <a:bodyPr/>
        <a:lstStyle/>
        <a:p>
          <a:endParaRPr lang="es-MX"/>
        </a:p>
      </dgm:t>
    </dgm:pt>
    <dgm:pt modelId="{77E0ADA9-0302-4680-98F1-AAB6713CB7DB}" type="parTrans" cxnId="{F16CC1D8-9908-4C93-B574-47C8666D2A6B}">
      <dgm:prSet/>
      <dgm:spPr/>
      <dgm:t>
        <a:bodyPr/>
        <a:lstStyle/>
        <a:p>
          <a:endParaRPr lang="es-MX"/>
        </a:p>
      </dgm:t>
    </dgm:pt>
    <dgm:pt modelId="{BF59299E-12E6-45D2-ABA8-BBF670B7BC64}" type="pres">
      <dgm:prSet presAssocID="{4D8E63CB-95F7-4E34-ACA6-CDDA2F1AF169}" presName="Name0" presStyleCnt="0">
        <dgm:presLayoutVars>
          <dgm:dir/>
          <dgm:animLvl val="lvl"/>
          <dgm:resizeHandles val="exact"/>
        </dgm:presLayoutVars>
      </dgm:prSet>
      <dgm:spPr/>
    </dgm:pt>
    <dgm:pt modelId="{1FF87ADB-630E-4C86-9FA5-3FBC2522EB24}" type="pres">
      <dgm:prSet presAssocID="{445C56D8-6293-4227-9C6C-B64AE49992D0}" presName="vertFlow" presStyleCnt="0"/>
      <dgm:spPr/>
    </dgm:pt>
    <dgm:pt modelId="{1326C7F3-61C5-451A-A106-EB38C1A11D84}" type="pres">
      <dgm:prSet presAssocID="{445C56D8-6293-4227-9C6C-B64AE49992D0}" presName="header" presStyleLbl="node1" presStyleIdx="0" presStyleCnt="2"/>
      <dgm:spPr/>
    </dgm:pt>
    <dgm:pt modelId="{C8785DD4-43FB-432A-BE28-64EBFEF7CE87}" type="pres">
      <dgm:prSet presAssocID="{54A865EF-CF9F-4C87-B2AA-AA948C138E0E}" presName="parTrans" presStyleLbl="sibTrans2D1" presStyleIdx="0" presStyleCnt="4"/>
      <dgm:spPr/>
    </dgm:pt>
    <dgm:pt modelId="{F9DA541D-CD2E-4C09-AA89-33DC8F0F7080}" type="pres">
      <dgm:prSet presAssocID="{4F9AFDFC-A257-450F-997F-CE076361019F}" presName="child" presStyleLbl="alignAccFollowNode1" presStyleIdx="0" presStyleCnt="4">
        <dgm:presLayoutVars>
          <dgm:chMax val="0"/>
          <dgm:bulletEnabled val="1"/>
        </dgm:presLayoutVars>
      </dgm:prSet>
      <dgm:spPr/>
    </dgm:pt>
    <dgm:pt modelId="{02517628-C944-4656-BFF0-283E850DDD20}" type="pres">
      <dgm:prSet presAssocID="{153706DF-0227-4F41-B067-874105A6BFCF}" presName="sibTrans" presStyleLbl="sibTrans2D1" presStyleIdx="1" presStyleCnt="4"/>
      <dgm:spPr/>
    </dgm:pt>
    <dgm:pt modelId="{CC0B7201-953C-4D33-84A6-3AD70A617E67}" type="pres">
      <dgm:prSet presAssocID="{71440F72-02E1-4F26-8AC8-2C5E69F64DB5}" presName="child" presStyleLbl="alignAccFollowNode1" presStyleIdx="1" presStyleCnt="4">
        <dgm:presLayoutVars>
          <dgm:chMax val="0"/>
          <dgm:bulletEnabled val="1"/>
        </dgm:presLayoutVars>
      </dgm:prSet>
      <dgm:spPr/>
    </dgm:pt>
    <dgm:pt modelId="{C7BD07E0-7B9C-444F-8CCD-B9C03EAD80F5}" type="pres">
      <dgm:prSet presAssocID="{445C56D8-6293-4227-9C6C-B64AE49992D0}" presName="hSp" presStyleCnt="0"/>
      <dgm:spPr/>
    </dgm:pt>
    <dgm:pt modelId="{9ED7AD35-5B93-4755-BF8D-DC9B1547FC98}" type="pres">
      <dgm:prSet presAssocID="{C7C34251-F4D0-46F2-B09E-12E9052930BD}" presName="vertFlow" presStyleCnt="0"/>
      <dgm:spPr/>
    </dgm:pt>
    <dgm:pt modelId="{212AF22F-3E67-4AE9-A85F-957FAD98FBDC}" type="pres">
      <dgm:prSet presAssocID="{C7C34251-F4D0-46F2-B09E-12E9052930BD}" presName="header" presStyleLbl="node1" presStyleIdx="1" presStyleCnt="2"/>
      <dgm:spPr/>
    </dgm:pt>
    <dgm:pt modelId="{BDC82C1A-4585-42A1-8777-BF90C3913D46}" type="pres">
      <dgm:prSet presAssocID="{EB3C4373-B68F-4D55-8E87-8EF595C008B4}" presName="parTrans" presStyleLbl="sibTrans2D1" presStyleIdx="2" presStyleCnt="4"/>
      <dgm:spPr/>
    </dgm:pt>
    <dgm:pt modelId="{8732530E-D783-4EC5-97F6-8A5B23748CC6}" type="pres">
      <dgm:prSet presAssocID="{87022A55-5BFC-4B23-AD99-CF37F75F1A04}" presName="child" presStyleLbl="alignAccFollowNode1" presStyleIdx="2" presStyleCnt="4">
        <dgm:presLayoutVars>
          <dgm:chMax val="0"/>
          <dgm:bulletEnabled val="1"/>
        </dgm:presLayoutVars>
      </dgm:prSet>
      <dgm:spPr/>
    </dgm:pt>
    <dgm:pt modelId="{41F52B40-7DF4-4C43-8378-18B1805096CF}" type="pres">
      <dgm:prSet presAssocID="{75659CD4-DE83-4D12-87CE-9209B26A378C}" presName="sibTrans" presStyleLbl="sibTrans2D1" presStyleIdx="3" presStyleCnt="4"/>
      <dgm:spPr/>
    </dgm:pt>
    <dgm:pt modelId="{664E7AE0-1658-4131-AA4D-0BF05B399D5C}" type="pres">
      <dgm:prSet presAssocID="{E61216A4-46A9-4590-8CF7-35B1D431DF0B}" presName="child" presStyleLbl="alignAccFollowNode1" presStyleIdx="3" presStyleCnt="4">
        <dgm:presLayoutVars>
          <dgm:chMax val="0"/>
          <dgm:bulletEnabled val="1"/>
        </dgm:presLayoutVars>
      </dgm:prSet>
      <dgm:spPr/>
    </dgm:pt>
  </dgm:ptLst>
  <dgm:cxnLst>
    <dgm:cxn modelId="{E6D97309-79C8-4773-9B7D-280808DFF63E}" type="presOf" srcId="{75659CD4-DE83-4D12-87CE-9209B26A378C}" destId="{41F52B40-7DF4-4C43-8378-18B1805096CF}" srcOrd="0" destOrd="0" presId="urn:microsoft.com/office/officeart/2005/8/layout/lProcess1"/>
    <dgm:cxn modelId="{8225D416-732F-4B01-A775-A45754F8B862}" type="presOf" srcId="{445C56D8-6293-4227-9C6C-B64AE49992D0}" destId="{1326C7F3-61C5-451A-A106-EB38C1A11D84}" srcOrd="0" destOrd="0" presId="urn:microsoft.com/office/officeart/2005/8/layout/lProcess1"/>
    <dgm:cxn modelId="{F5C00722-1463-44F9-A1B1-325B1D2C947B}" type="presOf" srcId="{EB3C4373-B68F-4D55-8E87-8EF595C008B4}" destId="{BDC82C1A-4585-42A1-8777-BF90C3913D46}" srcOrd="0" destOrd="0" presId="urn:microsoft.com/office/officeart/2005/8/layout/lProcess1"/>
    <dgm:cxn modelId="{5819D622-30B7-453F-9B02-C30C62FFC290}" type="presOf" srcId="{87022A55-5BFC-4B23-AD99-CF37F75F1A04}" destId="{8732530E-D783-4EC5-97F6-8A5B23748CC6}" srcOrd="0" destOrd="0" presId="urn:microsoft.com/office/officeart/2005/8/layout/lProcess1"/>
    <dgm:cxn modelId="{E9923E2E-7222-42B7-9974-B1F4862E8728}" type="presOf" srcId="{71440F72-02E1-4F26-8AC8-2C5E69F64DB5}" destId="{CC0B7201-953C-4D33-84A6-3AD70A617E67}" srcOrd="0" destOrd="0" presId="urn:microsoft.com/office/officeart/2005/8/layout/lProcess1"/>
    <dgm:cxn modelId="{F36B135E-A77B-4CD6-A7DB-3B011953A1EE}" type="presOf" srcId="{E61216A4-46A9-4590-8CF7-35B1D431DF0B}" destId="{664E7AE0-1658-4131-AA4D-0BF05B399D5C}" srcOrd="0" destOrd="0" presId="urn:microsoft.com/office/officeart/2005/8/layout/lProcess1"/>
    <dgm:cxn modelId="{E5AB5B41-57DD-412E-B5E3-D0B57C8E60FA}" srcId="{C7C34251-F4D0-46F2-B09E-12E9052930BD}" destId="{87022A55-5BFC-4B23-AD99-CF37F75F1A04}" srcOrd="0" destOrd="0" parTransId="{EB3C4373-B68F-4D55-8E87-8EF595C008B4}" sibTransId="{75659CD4-DE83-4D12-87CE-9209B26A378C}"/>
    <dgm:cxn modelId="{AADC7E62-1B8C-4580-B512-36E748AD7476}" type="presOf" srcId="{C7C34251-F4D0-46F2-B09E-12E9052930BD}" destId="{212AF22F-3E67-4AE9-A85F-957FAD98FBDC}" srcOrd="0" destOrd="0" presId="urn:microsoft.com/office/officeart/2005/8/layout/lProcess1"/>
    <dgm:cxn modelId="{89169944-2B90-41D1-A6C2-B66073E04100}" srcId="{4D8E63CB-95F7-4E34-ACA6-CDDA2F1AF169}" destId="{445C56D8-6293-4227-9C6C-B64AE49992D0}" srcOrd="0" destOrd="0" parTransId="{35267C43-9D56-4918-AF54-4354A14C451C}" sibTransId="{AA347CF4-4D57-4C8B-9AD0-DC77FEA9488C}"/>
    <dgm:cxn modelId="{E3C84365-FD07-4255-B06F-B6FA4E7AD979}" srcId="{445C56D8-6293-4227-9C6C-B64AE49992D0}" destId="{4F9AFDFC-A257-450F-997F-CE076361019F}" srcOrd="0" destOrd="0" parTransId="{54A865EF-CF9F-4C87-B2AA-AA948C138E0E}" sibTransId="{153706DF-0227-4F41-B067-874105A6BFCF}"/>
    <dgm:cxn modelId="{6B0EFC80-7E9B-4163-9A95-56AC2E7DB9D1}" type="presOf" srcId="{54A865EF-CF9F-4C87-B2AA-AA948C138E0E}" destId="{C8785DD4-43FB-432A-BE28-64EBFEF7CE87}" srcOrd="0" destOrd="0" presId="urn:microsoft.com/office/officeart/2005/8/layout/lProcess1"/>
    <dgm:cxn modelId="{4C8A799F-9BF5-4174-8ADB-067A886AC524}" type="presOf" srcId="{153706DF-0227-4F41-B067-874105A6BFCF}" destId="{02517628-C944-4656-BFF0-283E850DDD20}" srcOrd="0" destOrd="0" presId="urn:microsoft.com/office/officeart/2005/8/layout/lProcess1"/>
    <dgm:cxn modelId="{97A327C9-EB6D-40A6-BF4C-91174052AD88}" type="presOf" srcId="{4D8E63CB-95F7-4E34-ACA6-CDDA2F1AF169}" destId="{BF59299E-12E6-45D2-ABA8-BBF670B7BC64}" srcOrd="0" destOrd="0" presId="urn:microsoft.com/office/officeart/2005/8/layout/lProcess1"/>
    <dgm:cxn modelId="{6442F4D7-2C5D-420A-92B3-0474FAE6E70B}" type="presOf" srcId="{4F9AFDFC-A257-450F-997F-CE076361019F}" destId="{F9DA541D-CD2E-4C09-AA89-33DC8F0F7080}" srcOrd="0" destOrd="0" presId="urn:microsoft.com/office/officeart/2005/8/layout/lProcess1"/>
    <dgm:cxn modelId="{F16CC1D8-9908-4C93-B574-47C8666D2A6B}" srcId="{C7C34251-F4D0-46F2-B09E-12E9052930BD}" destId="{E61216A4-46A9-4590-8CF7-35B1D431DF0B}" srcOrd="1" destOrd="0" parTransId="{77E0ADA9-0302-4680-98F1-AAB6713CB7DB}" sibTransId="{067CBC38-87C6-4003-A115-1FFB35FA56CC}"/>
    <dgm:cxn modelId="{0F0D1BE3-6CF3-4CCB-ADC4-D0E530BA304A}" srcId="{445C56D8-6293-4227-9C6C-B64AE49992D0}" destId="{71440F72-02E1-4F26-8AC8-2C5E69F64DB5}" srcOrd="1" destOrd="0" parTransId="{CA6DBB66-F508-429C-AF94-3C01E98F1A8F}" sibTransId="{ABF8C5BA-9A1A-45BE-82B6-3E6F13288B12}"/>
    <dgm:cxn modelId="{DAA38EEB-0428-464F-A474-A3237470DB10}" srcId="{4D8E63CB-95F7-4E34-ACA6-CDDA2F1AF169}" destId="{C7C34251-F4D0-46F2-B09E-12E9052930BD}" srcOrd="1" destOrd="0" parTransId="{EE1D2E31-2452-4BF4-8815-CC5F03DD09FE}" sibTransId="{354BE507-A0C0-4A51-9C79-90AEB282834E}"/>
    <dgm:cxn modelId="{7177D109-95FE-4114-8D74-5369EE5D5945}" type="presParOf" srcId="{BF59299E-12E6-45D2-ABA8-BBF670B7BC64}" destId="{1FF87ADB-630E-4C86-9FA5-3FBC2522EB24}" srcOrd="0" destOrd="0" presId="urn:microsoft.com/office/officeart/2005/8/layout/lProcess1"/>
    <dgm:cxn modelId="{88882793-8B43-4530-8334-0E63D61A3509}" type="presParOf" srcId="{1FF87ADB-630E-4C86-9FA5-3FBC2522EB24}" destId="{1326C7F3-61C5-451A-A106-EB38C1A11D84}" srcOrd="0" destOrd="0" presId="urn:microsoft.com/office/officeart/2005/8/layout/lProcess1"/>
    <dgm:cxn modelId="{8880C611-ABC4-45D0-8F0F-1EA4B4813B47}" type="presParOf" srcId="{1FF87ADB-630E-4C86-9FA5-3FBC2522EB24}" destId="{C8785DD4-43FB-432A-BE28-64EBFEF7CE87}" srcOrd="1" destOrd="0" presId="urn:microsoft.com/office/officeart/2005/8/layout/lProcess1"/>
    <dgm:cxn modelId="{C1CDB32A-9C87-46BC-9CC3-2493435B6687}" type="presParOf" srcId="{1FF87ADB-630E-4C86-9FA5-3FBC2522EB24}" destId="{F9DA541D-CD2E-4C09-AA89-33DC8F0F7080}" srcOrd="2" destOrd="0" presId="urn:microsoft.com/office/officeart/2005/8/layout/lProcess1"/>
    <dgm:cxn modelId="{96AF8597-9FA9-4D63-AF5E-3BF7BBCC7278}" type="presParOf" srcId="{1FF87ADB-630E-4C86-9FA5-3FBC2522EB24}" destId="{02517628-C944-4656-BFF0-283E850DDD20}" srcOrd="3" destOrd="0" presId="urn:microsoft.com/office/officeart/2005/8/layout/lProcess1"/>
    <dgm:cxn modelId="{56436D39-C1CE-446F-BD0A-71F413869AB8}" type="presParOf" srcId="{1FF87ADB-630E-4C86-9FA5-3FBC2522EB24}" destId="{CC0B7201-953C-4D33-84A6-3AD70A617E67}" srcOrd="4" destOrd="0" presId="urn:microsoft.com/office/officeart/2005/8/layout/lProcess1"/>
    <dgm:cxn modelId="{4BAFF66A-62F8-450E-9288-6DEB87BF9EF9}" type="presParOf" srcId="{BF59299E-12E6-45D2-ABA8-BBF670B7BC64}" destId="{C7BD07E0-7B9C-444F-8CCD-B9C03EAD80F5}" srcOrd="1" destOrd="0" presId="urn:microsoft.com/office/officeart/2005/8/layout/lProcess1"/>
    <dgm:cxn modelId="{19BCC463-627C-4536-A1EC-35087069A6AB}" type="presParOf" srcId="{BF59299E-12E6-45D2-ABA8-BBF670B7BC64}" destId="{9ED7AD35-5B93-4755-BF8D-DC9B1547FC98}" srcOrd="2" destOrd="0" presId="urn:microsoft.com/office/officeart/2005/8/layout/lProcess1"/>
    <dgm:cxn modelId="{3891AE14-6C8F-49F6-8C28-EA27F912A846}" type="presParOf" srcId="{9ED7AD35-5B93-4755-BF8D-DC9B1547FC98}" destId="{212AF22F-3E67-4AE9-A85F-957FAD98FBDC}" srcOrd="0" destOrd="0" presId="urn:microsoft.com/office/officeart/2005/8/layout/lProcess1"/>
    <dgm:cxn modelId="{3B090BD9-A41B-46BE-8B00-D62A5AB80570}" type="presParOf" srcId="{9ED7AD35-5B93-4755-BF8D-DC9B1547FC98}" destId="{BDC82C1A-4585-42A1-8777-BF90C3913D46}" srcOrd="1" destOrd="0" presId="urn:microsoft.com/office/officeart/2005/8/layout/lProcess1"/>
    <dgm:cxn modelId="{2783BF92-EC87-4085-B6E8-78EC7049A0DA}" type="presParOf" srcId="{9ED7AD35-5B93-4755-BF8D-DC9B1547FC98}" destId="{8732530E-D783-4EC5-97F6-8A5B23748CC6}" srcOrd="2" destOrd="0" presId="urn:microsoft.com/office/officeart/2005/8/layout/lProcess1"/>
    <dgm:cxn modelId="{19E52514-625C-48C4-9926-4F6C0958F110}" type="presParOf" srcId="{9ED7AD35-5B93-4755-BF8D-DC9B1547FC98}" destId="{41F52B40-7DF4-4C43-8378-18B1805096CF}" srcOrd="3" destOrd="0" presId="urn:microsoft.com/office/officeart/2005/8/layout/lProcess1"/>
    <dgm:cxn modelId="{A30913EF-2BDA-439E-AB8E-7DBB1A70E5B0}" type="presParOf" srcId="{9ED7AD35-5B93-4755-BF8D-DC9B1547FC98}" destId="{664E7AE0-1658-4131-AA4D-0BF05B399D5C}" srcOrd="4" destOrd="0" presId="urn:microsoft.com/office/officeart/2005/8/layout/lProcess1"/>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3.xml><?xml version="1.0" encoding="utf-8"?>
<dgm:dataModel xmlns:dgm="http://schemas.openxmlformats.org/drawingml/2006/diagram" xmlns:a="http://schemas.openxmlformats.org/drawingml/2006/main">
  <dgm:ptLst>
    <dgm:pt modelId="{4D8E63CB-95F7-4E34-ACA6-CDDA2F1AF169}" type="doc">
      <dgm:prSet loTypeId="urn:microsoft.com/office/officeart/2005/8/layout/lProcess1" loCatId="process" qsTypeId="urn:microsoft.com/office/officeart/2005/8/quickstyle/3d1" qsCatId="3D" csTypeId="urn:microsoft.com/office/officeart/2005/8/colors/accent3_2" csCatId="accent3" phldr="1"/>
      <dgm:spPr/>
      <dgm:t>
        <a:bodyPr/>
        <a:lstStyle/>
        <a:p>
          <a:endParaRPr lang="es-MX"/>
        </a:p>
      </dgm:t>
    </dgm:pt>
    <dgm:pt modelId="{445C56D8-6293-4227-9C6C-B64AE49992D0}">
      <dgm:prSet phldrT="[Texto]" custT="1"/>
      <dgm:spPr/>
      <dgm:t>
        <a:bodyPr/>
        <a:lstStyle/>
        <a:p>
          <a:r>
            <a:rPr lang="es-MX" sz="1400" dirty="0"/>
            <a:t>Objeto sobre el que rehace la Reglamentación</a:t>
          </a:r>
        </a:p>
      </dgm:t>
    </dgm:pt>
    <dgm:pt modelId="{35267C43-9D56-4918-AF54-4354A14C451C}" type="parTrans" cxnId="{89169944-2B90-41D1-A6C2-B66073E04100}">
      <dgm:prSet/>
      <dgm:spPr/>
      <dgm:t>
        <a:bodyPr/>
        <a:lstStyle/>
        <a:p>
          <a:endParaRPr lang="es-MX"/>
        </a:p>
      </dgm:t>
    </dgm:pt>
    <dgm:pt modelId="{AA347CF4-4D57-4C8B-9AD0-DC77FEA9488C}" type="sibTrans" cxnId="{89169944-2B90-41D1-A6C2-B66073E04100}">
      <dgm:prSet/>
      <dgm:spPr/>
      <dgm:t>
        <a:bodyPr/>
        <a:lstStyle/>
        <a:p>
          <a:endParaRPr lang="es-MX"/>
        </a:p>
      </dgm:t>
    </dgm:pt>
    <dgm:pt modelId="{4F9AFDFC-A257-450F-997F-CE076361019F}">
      <dgm:prSet phldrT="[Texto]"/>
      <dgm:spPr/>
      <dgm:t>
        <a:bodyPr/>
        <a:lstStyle/>
        <a:p>
          <a:r>
            <a:rPr lang="es-MX" dirty="0"/>
            <a:t>Sujetos Obligados</a:t>
          </a:r>
        </a:p>
      </dgm:t>
    </dgm:pt>
    <dgm:pt modelId="{54A865EF-CF9F-4C87-B2AA-AA948C138E0E}" type="parTrans" cxnId="{E3C84365-FD07-4255-B06F-B6FA4E7AD979}">
      <dgm:prSet/>
      <dgm:spPr/>
      <dgm:t>
        <a:bodyPr/>
        <a:lstStyle/>
        <a:p>
          <a:endParaRPr lang="es-MX"/>
        </a:p>
      </dgm:t>
    </dgm:pt>
    <dgm:pt modelId="{153706DF-0227-4F41-B067-874105A6BFCF}" type="sibTrans" cxnId="{E3C84365-FD07-4255-B06F-B6FA4E7AD979}">
      <dgm:prSet/>
      <dgm:spPr/>
      <dgm:t>
        <a:bodyPr/>
        <a:lstStyle/>
        <a:p>
          <a:endParaRPr lang="es-MX"/>
        </a:p>
      </dgm:t>
    </dgm:pt>
    <dgm:pt modelId="{71440F72-02E1-4F26-8AC8-2C5E69F64DB5}">
      <dgm:prSet phldrT="[Texto]"/>
      <dgm:spPr/>
      <dgm:t>
        <a:bodyPr/>
        <a:lstStyle/>
        <a:p>
          <a:r>
            <a:rPr lang="es-MX" dirty="0"/>
            <a:t>Derechos y Obligaciones de los Habitantes</a:t>
          </a:r>
        </a:p>
      </dgm:t>
    </dgm:pt>
    <dgm:pt modelId="{CA6DBB66-F508-429C-AF94-3C01E98F1A8F}" type="parTrans" cxnId="{0F0D1BE3-6CF3-4CCB-ADC4-D0E530BA304A}">
      <dgm:prSet/>
      <dgm:spPr/>
      <dgm:t>
        <a:bodyPr/>
        <a:lstStyle/>
        <a:p>
          <a:endParaRPr lang="es-MX"/>
        </a:p>
      </dgm:t>
    </dgm:pt>
    <dgm:pt modelId="{ABF8C5BA-9A1A-45BE-82B6-3E6F13288B12}" type="sibTrans" cxnId="{0F0D1BE3-6CF3-4CCB-ADC4-D0E530BA304A}">
      <dgm:prSet/>
      <dgm:spPr/>
      <dgm:t>
        <a:bodyPr/>
        <a:lstStyle/>
        <a:p>
          <a:endParaRPr lang="es-MX"/>
        </a:p>
      </dgm:t>
    </dgm:pt>
    <dgm:pt modelId="{C7C34251-F4D0-46F2-B09E-12E9052930BD}">
      <dgm:prSet phldrT="[Texto]" custT="1"/>
      <dgm:spPr/>
      <dgm:t>
        <a:bodyPr/>
        <a:lstStyle/>
        <a:p>
          <a:r>
            <a:rPr lang="es-MX" sz="1400" dirty="0"/>
            <a:t>Faltas e Infracciones</a:t>
          </a:r>
        </a:p>
      </dgm:t>
    </dgm:pt>
    <dgm:pt modelId="{EE1D2E31-2452-4BF4-8815-CC5F03DD09FE}" type="parTrans" cxnId="{DAA38EEB-0428-464F-A474-A3237470DB10}">
      <dgm:prSet/>
      <dgm:spPr/>
      <dgm:t>
        <a:bodyPr/>
        <a:lstStyle/>
        <a:p>
          <a:endParaRPr lang="es-MX"/>
        </a:p>
      </dgm:t>
    </dgm:pt>
    <dgm:pt modelId="{354BE507-A0C0-4A51-9C79-90AEB282834E}" type="sibTrans" cxnId="{DAA38EEB-0428-464F-A474-A3237470DB10}">
      <dgm:prSet/>
      <dgm:spPr/>
      <dgm:t>
        <a:bodyPr/>
        <a:lstStyle/>
        <a:p>
          <a:endParaRPr lang="es-MX"/>
        </a:p>
      </dgm:t>
    </dgm:pt>
    <dgm:pt modelId="{87022A55-5BFC-4B23-AD99-CF37F75F1A04}">
      <dgm:prSet phldrT="[Texto]"/>
      <dgm:spPr/>
      <dgm:t>
        <a:bodyPr/>
        <a:lstStyle/>
        <a:p>
          <a:r>
            <a:rPr lang="es-MX" dirty="0"/>
            <a:t>Sanciones y Procedimientos para la imposición de las mismas</a:t>
          </a:r>
        </a:p>
      </dgm:t>
    </dgm:pt>
    <dgm:pt modelId="{EB3C4373-B68F-4D55-8E87-8EF595C008B4}" type="parTrans" cxnId="{E5AB5B41-57DD-412E-B5E3-D0B57C8E60FA}">
      <dgm:prSet/>
      <dgm:spPr/>
      <dgm:t>
        <a:bodyPr/>
        <a:lstStyle/>
        <a:p>
          <a:endParaRPr lang="es-MX"/>
        </a:p>
      </dgm:t>
    </dgm:pt>
    <dgm:pt modelId="{75659CD4-DE83-4D12-87CE-9209B26A378C}" type="sibTrans" cxnId="{E5AB5B41-57DD-412E-B5E3-D0B57C8E60FA}">
      <dgm:prSet/>
      <dgm:spPr/>
      <dgm:t>
        <a:bodyPr/>
        <a:lstStyle/>
        <a:p>
          <a:endParaRPr lang="es-MX"/>
        </a:p>
      </dgm:t>
    </dgm:pt>
    <dgm:pt modelId="{E61216A4-46A9-4590-8CF7-35B1D431DF0B}">
      <dgm:prSet phldrT="[Texto]"/>
      <dgm:spPr/>
      <dgm:t>
        <a:bodyPr/>
        <a:lstStyle/>
        <a:p>
          <a:r>
            <a:rPr lang="es-MX" dirty="0"/>
            <a:t>Medios de defensa contra los actos de Autoridad y plazos para la Resolución</a:t>
          </a:r>
        </a:p>
      </dgm:t>
    </dgm:pt>
    <dgm:pt modelId="{77E0ADA9-0302-4680-98F1-AAB6713CB7DB}" type="parTrans" cxnId="{F16CC1D8-9908-4C93-B574-47C8666D2A6B}">
      <dgm:prSet/>
      <dgm:spPr/>
      <dgm:t>
        <a:bodyPr/>
        <a:lstStyle/>
        <a:p>
          <a:endParaRPr lang="es-MX"/>
        </a:p>
      </dgm:t>
    </dgm:pt>
    <dgm:pt modelId="{067CBC38-87C6-4003-A115-1FFB35FA56CC}" type="sibTrans" cxnId="{F16CC1D8-9908-4C93-B574-47C8666D2A6B}">
      <dgm:prSet/>
      <dgm:spPr/>
      <dgm:t>
        <a:bodyPr/>
        <a:lstStyle/>
        <a:p>
          <a:endParaRPr lang="es-MX"/>
        </a:p>
      </dgm:t>
    </dgm:pt>
    <dgm:pt modelId="{17F32D9E-1EA8-43FD-8C81-CC89E3454E40}">
      <dgm:prSet phldrT="[Texto]" custT="1"/>
      <dgm:spPr/>
      <dgm:t>
        <a:bodyPr/>
        <a:lstStyle/>
        <a:p>
          <a:r>
            <a:rPr lang="es-MX" sz="1400" dirty="0"/>
            <a:t>Transitorios</a:t>
          </a:r>
        </a:p>
      </dgm:t>
    </dgm:pt>
    <dgm:pt modelId="{217831E5-830D-4A5F-8E84-438853F47021}" type="parTrans" cxnId="{B1FD7824-1806-4801-8A32-AA5D2EAEAB48}">
      <dgm:prSet/>
      <dgm:spPr/>
      <dgm:t>
        <a:bodyPr/>
        <a:lstStyle/>
        <a:p>
          <a:endParaRPr lang="es-MX"/>
        </a:p>
      </dgm:t>
    </dgm:pt>
    <dgm:pt modelId="{DD56562C-328F-48D8-8C8F-FFFC6484CA0E}" type="sibTrans" cxnId="{B1FD7824-1806-4801-8A32-AA5D2EAEAB48}">
      <dgm:prSet/>
      <dgm:spPr/>
      <dgm:t>
        <a:bodyPr/>
        <a:lstStyle/>
        <a:p>
          <a:endParaRPr lang="es-MX"/>
        </a:p>
      </dgm:t>
    </dgm:pt>
    <dgm:pt modelId="{BF59299E-12E6-45D2-ABA8-BBF670B7BC64}" type="pres">
      <dgm:prSet presAssocID="{4D8E63CB-95F7-4E34-ACA6-CDDA2F1AF169}" presName="Name0" presStyleCnt="0">
        <dgm:presLayoutVars>
          <dgm:dir/>
          <dgm:animLvl val="lvl"/>
          <dgm:resizeHandles val="exact"/>
        </dgm:presLayoutVars>
      </dgm:prSet>
      <dgm:spPr/>
    </dgm:pt>
    <dgm:pt modelId="{1FF87ADB-630E-4C86-9FA5-3FBC2522EB24}" type="pres">
      <dgm:prSet presAssocID="{445C56D8-6293-4227-9C6C-B64AE49992D0}" presName="vertFlow" presStyleCnt="0"/>
      <dgm:spPr/>
    </dgm:pt>
    <dgm:pt modelId="{1326C7F3-61C5-451A-A106-EB38C1A11D84}" type="pres">
      <dgm:prSet presAssocID="{445C56D8-6293-4227-9C6C-B64AE49992D0}" presName="header" presStyleLbl="node1" presStyleIdx="0" presStyleCnt="3"/>
      <dgm:spPr/>
    </dgm:pt>
    <dgm:pt modelId="{C8785DD4-43FB-432A-BE28-64EBFEF7CE87}" type="pres">
      <dgm:prSet presAssocID="{54A865EF-CF9F-4C87-B2AA-AA948C138E0E}" presName="parTrans" presStyleLbl="sibTrans2D1" presStyleIdx="0" presStyleCnt="4"/>
      <dgm:spPr/>
    </dgm:pt>
    <dgm:pt modelId="{F9DA541D-CD2E-4C09-AA89-33DC8F0F7080}" type="pres">
      <dgm:prSet presAssocID="{4F9AFDFC-A257-450F-997F-CE076361019F}" presName="child" presStyleLbl="alignAccFollowNode1" presStyleIdx="0" presStyleCnt="4">
        <dgm:presLayoutVars>
          <dgm:chMax val="0"/>
          <dgm:bulletEnabled val="1"/>
        </dgm:presLayoutVars>
      </dgm:prSet>
      <dgm:spPr/>
    </dgm:pt>
    <dgm:pt modelId="{02517628-C944-4656-BFF0-283E850DDD20}" type="pres">
      <dgm:prSet presAssocID="{153706DF-0227-4F41-B067-874105A6BFCF}" presName="sibTrans" presStyleLbl="sibTrans2D1" presStyleIdx="1" presStyleCnt="4"/>
      <dgm:spPr/>
    </dgm:pt>
    <dgm:pt modelId="{CC0B7201-953C-4D33-84A6-3AD70A617E67}" type="pres">
      <dgm:prSet presAssocID="{71440F72-02E1-4F26-8AC8-2C5E69F64DB5}" presName="child" presStyleLbl="alignAccFollowNode1" presStyleIdx="1" presStyleCnt="4">
        <dgm:presLayoutVars>
          <dgm:chMax val="0"/>
          <dgm:bulletEnabled val="1"/>
        </dgm:presLayoutVars>
      </dgm:prSet>
      <dgm:spPr/>
    </dgm:pt>
    <dgm:pt modelId="{C7BD07E0-7B9C-444F-8CCD-B9C03EAD80F5}" type="pres">
      <dgm:prSet presAssocID="{445C56D8-6293-4227-9C6C-B64AE49992D0}" presName="hSp" presStyleCnt="0"/>
      <dgm:spPr/>
    </dgm:pt>
    <dgm:pt modelId="{9ED7AD35-5B93-4755-BF8D-DC9B1547FC98}" type="pres">
      <dgm:prSet presAssocID="{C7C34251-F4D0-46F2-B09E-12E9052930BD}" presName="vertFlow" presStyleCnt="0"/>
      <dgm:spPr/>
    </dgm:pt>
    <dgm:pt modelId="{212AF22F-3E67-4AE9-A85F-957FAD98FBDC}" type="pres">
      <dgm:prSet presAssocID="{C7C34251-F4D0-46F2-B09E-12E9052930BD}" presName="header" presStyleLbl="node1" presStyleIdx="1" presStyleCnt="3"/>
      <dgm:spPr/>
    </dgm:pt>
    <dgm:pt modelId="{BDC82C1A-4585-42A1-8777-BF90C3913D46}" type="pres">
      <dgm:prSet presAssocID="{EB3C4373-B68F-4D55-8E87-8EF595C008B4}" presName="parTrans" presStyleLbl="sibTrans2D1" presStyleIdx="2" presStyleCnt="4"/>
      <dgm:spPr/>
    </dgm:pt>
    <dgm:pt modelId="{8732530E-D783-4EC5-97F6-8A5B23748CC6}" type="pres">
      <dgm:prSet presAssocID="{87022A55-5BFC-4B23-AD99-CF37F75F1A04}" presName="child" presStyleLbl="alignAccFollowNode1" presStyleIdx="2" presStyleCnt="4">
        <dgm:presLayoutVars>
          <dgm:chMax val="0"/>
          <dgm:bulletEnabled val="1"/>
        </dgm:presLayoutVars>
      </dgm:prSet>
      <dgm:spPr/>
    </dgm:pt>
    <dgm:pt modelId="{41F52B40-7DF4-4C43-8378-18B1805096CF}" type="pres">
      <dgm:prSet presAssocID="{75659CD4-DE83-4D12-87CE-9209B26A378C}" presName="sibTrans" presStyleLbl="sibTrans2D1" presStyleIdx="3" presStyleCnt="4"/>
      <dgm:spPr/>
    </dgm:pt>
    <dgm:pt modelId="{664E7AE0-1658-4131-AA4D-0BF05B399D5C}" type="pres">
      <dgm:prSet presAssocID="{E61216A4-46A9-4590-8CF7-35B1D431DF0B}" presName="child" presStyleLbl="alignAccFollowNode1" presStyleIdx="3" presStyleCnt="4">
        <dgm:presLayoutVars>
          <dgm:chMax val="0"/>
          <dgm:bulletEnabled val="1"/>
        </dgm:presLayoutVars>
      </dgm:prSet>
      <dgm:spPr/>
    </dgm:pt>
    <dgm:pt modelId="{547A3955-35A6-4698-A91B-3C185B8E4F20}" type="pres">
      <dgm:prSet presAssocID="{C7C34251-F4D0-46F2-B09E-12E9052930BD}" presName="hSp" presStyleCnt="0"/>
      <dgm:spPr/>
    </dgm:pt>
    <dgm:pt modelId="{8BB2ED79-46DE-488C-858D-5C9679A6D220}" type="pres">
      <dgm:prSet presAssocID="{17F32D9E-1EA8-43FD-8C81-CC89E3454E40}" presName="vertFlow" presStyleCnt="0"/>
      <dgm:spPr/>
    </dgm:pt>
    <dgm:pt modelId="{F406C3A0-DDC7-476C-A1E1-3FD04AB8B8EA}" type="pres">
      <dgm:prSet presAssocID="{17F32D9E-1EA8-43FD-8C81-CC89E3454E40}" presName="header" presStyleLbl="node1" presStyleIdx="2" presStyleCnt="3" custAng="16200000" custScaleX="61475" custLinFactY="32374" custLinFactNeighborX="-13732" custLinFactNeighborY="100000"/>
      <dgm:spPr/>
    </dgm:pt>
  </dgm:ptLst>
  <dgm:cxnLst>
    <dgm:cxn modelId="{E6D97309-79C8-4773-9B7D-280808DFF63E}" type="presOf" srcId="{75659CD4-DE83-4D12-87CE-9209B26A378C}" destId="{41F52B40-7DF4-4C43-8378-18B1805096CF}" srcOrd="0" destOrd="0" presId="urn:microsoft.com/office/officeart/2005/8/layout/lProcess1"/>
    <dgm:cxn modelId="{8225D416-732F-4B01-A775-A45754F8B862}" type="presOf" srcId="{445C56D8-6293-4227-9C6C-B64AE49992D0}" destId="{1326C7F3-61C5-451A-A106-EB38C1A11D84}" srcOrd="0" destOrd="0" presId="urn:microsoft.com/office/officeart/2005/8/layout/lProcess1"/>
    <dgm:cxn modelId="{F5C00722-1463-44F9-A1B1-325B1D2C947B}" type="presOf" srcId="{EB3C4373-B68F-4D55-8E87-8EF595C008B4}" destId="{BDC82C1A-4585-42A1-8777-BF90C3913D46}" srcOrd="0" destOrd="0" presId="urn:microsoft.com/office/officeart/2005/8/layout/lProcess1"/>
    <dgm:cxn modelId="{5819D622-30B7-453F-9B02-C30C62FFC290}" type="presOf" srcId="{87022A55-5BFC-4B23-AD99-CF37F75F1A04}" destId="{8732530E-D783-4EC5-97F6-8A5B23748CC6}" srcOrd="0" destOrd="0" presId="urn:microsoft.com/office/officeart/2005/8/layout/lProcess1"/>
    <dgm:cxn modelId="{B1FD7824-1806-4801-8A32-AA5D2EAEAB48}" srcId="{4D8E63CB-95F7-4E34-ACA6-CDDA2F1AF169}" destId="{17F32D9E-1EA8-43FD-8C81-CC89E3454E40}" srcOrd="2" destOrd="0" parTransId="{217831E5-830D-4A5F-8E84-438853F47021}" sibTransId="{DD56562C-328F-48D8-8C8F-FFFC6484CA0E}"/>
    <dgm:cxn modelId="{E9923E2E-7222-42B7-9974-B1F4862E8728}" type="presOf" srcId="{71440F72-02E1-4F26-8AC8-2C5E69F64DB5}" destId="{CC0B7201-953C-4D33-84A6-3AD70A617E67}" srcOrd="0" destOrd="0" presId="urn:microsoft.com/office/officeart/2005/8/layout/lProcess1"/>
    <dgm:cxn modelId="{B365B32E-5B65-4A5B-85FB-1FE7C094111E}" type="presOf" srcId="{17F32D9E-1EA8-43FD-8C81-CC89E3454E40}" destId="{F406C3A0-DDC7-476C-A1E1-3FD04AB8B8EA}" srcOrd="0" destOrd="0" presId="urn:microsoft.com/office/officeart/2005/8/layout/lProcess1"/>
    <dgm:cxn modelId="{F36B135E-A77B-4CD6-A7DB-3B011953A1EE}" type="presOf" srcId="{E61216A4-46A9-4590-8CF7-35B1D431DF0B}" destId="{664E7AE0-1658-4131-AA4D-0BF05B399D5C}" srcOrd="0" destOrd="0" presId="urn:microsoft.com/office/officeart/2005/8/layout/lProcess1"/>
    <dgm:cxn modelId="{E5AB5B41-57DD-412E-B5E3-D0B57C8E60FA}" srcId="{C7C34251-F4D0-46F2-B09E-12E9052930BD}" destId="{87022A55-5BFC-4B23-AD99-CF37F75F1A04}" srcOrd="0" destOrd="0" parTransId="{EB3C4373-B68F-4D55-8E87-8EF595C008B4}" sibTransId="{75659CD4-DE83-4D12-87CE-9209B26A378C}"/>
    <dgm:cxn modelId="{AADC7E62-1B8C-4580-B512-36E748AD7476}" type="presOf" srcId="{C7C34251-F4D0-46F2-B09E-12E9052930BD}" destId="{212AF22F-3E67-4AE9-A85F-957FAD98FBDC}" srcOrd="0" destOrd="0" presId="urn:microsoft.com/office/officeart/2005/8/layout/lProcess1"/>
    <dgm:cxn modelId="{89169944-2B90-41D1-A6C2-B66073E04100}" srcId="{4D8E63CB-95F7-4E34-ACA6-CDDA2F1AF169}" destId="{445C56D8-6293-4227-9C6C-B64AE49992D0}" srcOrd="0" destOrd="0" parTransId="{35267C43-9D56-4918-AF54-4354A14C451C}" sibTransId="{AA347CF4-4D57-4C8B-9AD0-DC77FEA9488C}"/>
    <dgm:cxn modelId="{E3C84365-FD07-4255-B06F-B6FA4E7AD979}" srcId="{445C56D8-6293-4227-9C6C-B64AE49992D0}" destId="{4F9AFDFC-A257-450F-997F-CE076361019F}" srcOrd="0" destOrd="0" parTransId="{54A865EF-CF9F-4C87-B2AA-AA948C138E0E}" sibTransId="{153706DF-0227-4F41-B067-874105A6BFCF}"/>
    <dgm:cxn modelId="{6B0EFC80-7E9B-4163-9A95-56AC2E7DB9D1}" type="presOf" srcId="{54A865EF-CF9F-4C87-B2AA-AA948C138E0E}" destId="{C8785DD4-43FB-432A-BE28-64EBFEF7CE87}" srcOrd="0" destOrd="0" presId="urn:microsoft.com/office/officeart/2005/8/layout/lProcess1"/>
    <dgm:cxn modelId="{4C8A799F-9BF5-4174-8ADB-067A886AC524}" type="presOf" srcId="{153706DF-0227-4F41-B067-874105A6BFCF}" destId="{02517628-C944-4656-BFF0-283E850DDD20}" srcOrd="0" destOrd="0" presId="urn:microsoft.com/office/officeart/2005/8/layout/lProcess1"/>
    <dgm:cxn modelId="{97A327C9-EB6D-40A6-BF4C-91174052AD88}" type="presOf" srcId="{4D8E63CB-95F7-4E34-ACA6-CDDA2F1AF169}" destId="{BF59299E-12E6-45D2-ABA8-BBF670B7BC64}" srcOrd="0" destOrd="0" presId="urn:microsoft.com/office/officeart/2005/8/layout/lProcess1"/>
    <dgm:cxn modelId="{6442F4D7-2C5D-420A-92B3-0474FAE6E70B}" type="presOf" srcId="{4F9AFDFC-A257-450F-997F-CE076361019F}" destId="{F9DA541D-CD2E-4C09-AA89-33DC8F0F7080}" srcOrd="0" destOrd="0" presId="urn:microsoft.com/office/officeart/2005/8/layout/lProcess1"/>
    <dgm:cxn modelId="{F16CC1D8-9908-4C93-B574-47C8666D2A6B}" srcId="{C7C34251-F4D0-46F2-B09E-12E9052930BD}" destId="{E61216A4-46A9-4590-8CF7-35B1D431DF0B}" srcOrd="1" destOrd="0" parTransId="{77E0ADA9-0302-4680-98F1-AAB6713CB7DB}" sibTransId="{067CBC38-87C6-4003-A115-1FFB35FA56CC}"/>
    <dgm:cxn modelId="{0F0D1BE3-6CF3-4CCB-ADC4-D0E530BA304A}" srcId="{445C56D8-6293-4227-9C6C-B64AE49992D0}" destId="{71440F72-02E1-4F26-8AC8-2C5E69F64DB5}" srcOrd="1" destOrd="0" parTransId="{CA6DBB66-F508-429C-AF94-3C01E98F1A8F}" sibTransId="{ABF8C5BA-9A1A-45BE-82B6-3E6F13288B12}"/>
    <dgm:cxn modelId="{DAA38EEB-0428-464F-A474-A3237470DB10}" srcId="{4D8E63CB-95F7-4E34-ACA6-CDDA2F1AF169}" destId="{C7C34251-F4D0-46F2-B09E-12E9052930BD}" srcOrd="1" destOrd="0" parTransId="{EE1D2E31-2452-4BF4-8815-CC5F03DD09FE}" sibTransId="{354BE507-A0C0-4A51-9C79-90AEB282834E}"/>
    <dgm:cxn modelId="{7177D109-95FE-4114-8D74-5369EE5D5945}" type="presParOf" srcId="{BF59299E-12E6-45D2-ABA8-BBF670B7BC64}" destId="{1FF87ADB-630E-4C86-9FA5-3FBC2522EB24}" srcOrd="0" destOrd="0" presId="urn:microsoft.com/office/officeart/2005/8/layout/lProcess1"/>
    <dgm:cxn modelId="{88882793-8B43-4530-8334-0E63D61A3509}" type="presParOf" srcId="{1FF87ADB-630E-4C86-9FA5-3FBC2522EB24}" destId="{1326C7F3-61C5-451A-A106-EB38C1A11D84}" srcOrd="0" destOrd="0" presId="urn:microsoft.com/office/officeart/2005/8/layout/lProcess1"/>
    <dgm:cxn modelId="{8880C611-ABC4-45D0-8F0F-1EA4B4813B47}" type="presParOf" srcId="{1FF87ADB-630E-4C86-9FA5-3FBC2522EB24}" destId="{C8785DD4-43FB-432A-BE28-64EBFEF7CE87}" srcOrd="1" destOrd="0" presId="urn:microsoft.com/office/officeart/2005/8/layout/lProcess1"/>
    <dgm:cxn modelId="{C1CDB32A-9C87-46BC-9CC3-2493435B6687}" type="presParOf" srcId="{1FF87ADB-630E-4C86-9FA5-3FBC2522EB24}" destId="{F9DA541D-CD2E-4C09-AA89-33DC8F0F7080}" srcOrd="2" destOrd="0" presId="urn:microsoft.com/office/officeart/2005/8/layout/lProcess1"/>
    <dgm:cxn modelId="{96AF8597-9FA9-4D63-AF5E-3BF7BBCC7278}" type="presParOf" srcId="{1FF87ADB-630E-4C86-9FA5-3FBC2522EB24}" destId="{02517628-C944-4656-BFF0-283E850DDD20}" srcOrd="3" destOrd="0" presId="urn:microsoft.com/office/officeart/2005/8/layout/lProcess1"/>
    <dgm:cxn modelId="{56436D39-C1CE-446F-BD0A-71F413869AB8}" type="presParOf" srcId="{1FF87ADB-630E-4C86-9FA5-3FBC2522EB24}" destId="{CC0B7201-953C-4D33-84A6-3AD70A617E67}" srcOrd="4" destOrd="0" presId="urn:microsoft.com/office/officeart/2005/8/layout/lProcess1"/>
    <dgm:cxn modelId="{4BAFF66A-62F8-450E-9288-6DEB87BF9EF9}" type="presParOf" srcId="{BF59299E-12E6-45D2-ABA8-BBF670B7BC64}" destId="{C7BD07E0-7B9C-444F-8CCD-B9C03EAD80F5}" srcOrd="1" destOrd="0" presId="urn:microsoft.com/office/officeart/2005/8/layout/lProcess1"/>
    <dgm:cxn modelId="{19BCC463-627C-4536-A1EC-35087069A6AB}" type="presParOf" srcId="{BF59299E-12E6-45D2-ABA8-BBF670B7BC64}" destId="{9ED7AD35-5B93-4755-BF8D-DC9B1547FC98}" srcOrd="2" destOrd="0" presId="urn:microsoft.com/office/officeart/2005/8/layout/lProcess1"/>
    <dgm:cxn modelId="{3891AE14-6C8F-49F6-8C28-EA27F912A846}" type="presParOf" srcId="{9ED7AD35-5B93-4755-BF8D-DC9B1547FC98}" destId="{212AF22F-3E67-4AE9-A85F-957FAD98FBDC}" srcOrd="0" destOrd="0" presId="urn:microsoft.com/office/officeart/2005/8/layout/lProcess1"/>
    <dgm:cxn modelId="{3B090BD9-A41B-46BE-8B00-D62A5AB80570}" type="presParOf" srcId="{9ED7AD35-5B93-4755-BF8D-DC9B1547FC98}" destId="{BDC82C1A-4585-42A1-8777-BF90C3913D46}" srcOrd="1" destOrd="0" presId="urn:microsoft.com/office/officeart/2005/8/layout/lProcess1"/>
    <dgm:cxn modelId="{2783BF92-EC87-4085-B6E8-78EC7049A0DA}" type="presParOf" srcId="{9ED7AD35-5B93-4755-BF8D-DC9B1547FC98}" destId="{8732530E-D783-4EC5-97F6-8A5B23748CC6}" srcOrd="2" destOrd="0" presId="urn:microsoft.com/office/officeart/2005/8/layout/lProcess1"/>
    <dgm:cxn modelId="{19E52514-625C-48C4-9926-4F6C0958F110}" type="presParOf" srcId="{9ED7AD35-5B93-4755-BF8D-DC9B1547FC98}" destId="{41F52B40-7DF4-4C43-8378-18B1805096CF}" srcOrd="3" destOrd="0" presId="urn:microsoft.com/office/officeart/2005/8/layout/lProcess1"/>
    <dgm:cxn modelId="{A30913EF-2BDA-439E-AB8E-7DBB1A70E5B0}" type="presParOf" srcId="{9ED7AD35-5B93-4755-BF8D-DC9B1547FC98}" destId="{664E7AE0-1658-4131-AA4D-0BF05B399D5C}" srcOrd="4" destOrd="0" presId="urn:microsoft.com/office/officeart/2005/8/layout/lProcess1"/>
    <dgm:cxn modelId="{F10BC01F-801A-45E7-808B-4F8E5FBEFB70}" type="presParOf" srcId="{BF59299E-12E6-45D2-ABA8-BBF670B7BC64}" destId="{547A3955-35A6-4698-A91B-3C185B8E4F20}" srcOrd="3" destOrd="0" presId="urn:microsoft.com/office/officeart/2005/8/layout/lProcess1"/>
    <dgm:cxn modelId="{6DAA9766-F071-4CA5-85AF-0889922D5882}" type="presParOf" srcId="{BF59299E-12E6-45D2-ABA8-BBF670B7BC64}" destId="{8BB2ED79-46DE-488C-858D-5C9679A6D220}" srcOrd="4" destOrd="0" presId="urn:microsoft.com/office/officeart/2005/8/layout/lProcess1"/>
    <dgm:cxn modelId="{2B0B8FE6-1908-4E6A-A294-717FFB769338}" type="presParOf" srcId="{8BB2ED79-46DE-488C-858D-5C9679A6D220}" destId="{F406C3A0-DDC7-476C-A1E1-3FD04AB8B8EA}" srcOrd="0" destOrd="0" presId="urn:microsoft.com/office/officeart/2005/8/layout/lProcess1"/>
  </dgm:cxnLst>
  <dgm:bg/>
  <dgm:whole/>
  <dgm:extLst>
    <a:ext uri="http://schemas.microsoft.com/office/drawing/2008/diagram">
      <dsp:dataModelExt xmlns:dsp="http://schemas.microsoft.com/office/drawing/2008/diagram" relId="rId13" minVer="http://schemas.openxmlformats.org/drawingml/2006/diagram"/>
    </a:ext>
  </dgm:extLst>
</dgm:dataModel>
</file>

<file path=ppt/diagrams/data14.xml><?xml version="1.0" encoding="utf-8"?>
<dgm:dataModel xmlns:dgm="http://schemas.openxmlformats.org/drawingml/2006/diagram" xmlns:a="http://schemas.openxmlformats.org/drawingml/2006/main">
  <dgm:ptLst>
    <dgm:pt modelId="{E3DC4B40-AEF4-49F0-A318-95F1FEBB73D0}" type="doc">
      <dgm:prSet loTypeId="urn:microsoft.com/office/officeart/2005/8/layout/hierarchy4" loCatId="list" qsTypeId="urn:microsoft.com/office/officeart/2005/8/quickstyle/3d2" qsCatId="3D" csTypeId="urn:microsoft.com/office/officeart/2005/8/colors/accent3_3" csCatId="accent3" phldr="1"/>
      <dgm:spPr/>
      <dgm:t>
        <a:bodyPr/>
        <a:lstStyle/>
        <a:p>
          <a:endParaRPr lang="es-MX"/>
        </a:p>
      </dgm:t>
    </dgm:pt>
    <dgm:pt modelId="{B80545DE-A079-48B3-94C6-8C2102ACBA6A}">
      <dgm:prSet phldrT="[Texto]"/>
      <dgm:spPr/>
      <dgm:t>
        <a:bodyPr/>
        <a:lstStyle/>
        <a:p>
          <a:r>
            <a:rPr lang="es-MX" dirty="0"/>
            <a:t>Títulos</a:t>
          </a:r>
        </a:p>
      </dgm:t>
    </dgm:pt>
    <dgm:pt modelId="{EF2B08AB-5419-48ED-9018-CB215F5BA668}" type="parTrans" cxnId="{7A2E0FF7-18B3-430D-B6C6-BDB47DE385B9}">
      <dgm:prSet/>
      <dgm:spPr/>
      <dgm:t>
        <a:bodyPr/>
        <a:lstStyle/>
        <a:p>
          <a:endParaRPr lang="es-MX"/>
        </a:p>
      </dgm:t>
    </dgm:pt>
    <dgm:pt modelId="{3D1EEDC8-3AF9-4E01-B900-429901D9FBA7}" type="sibTrans" cxnId="{7A2E0FF7-18B3-430D-B6C6-BDB47DE385B9}">
      <dgm:prSet/>
      <dgm:spPr/>
      <dgm:t>
        <a:bodyPr/>
        <a:lstStyle/>
        <a:p>
          <a:endParaRPr lang="es-MX"/>
        </a:p>
      </dgm:t>
    </dgm:pt>
    <dgm:pt modelId="{D6785728-36CD-43BE-9604-FED86864B0F8}">
      <dgm:prSet phldrT="[Texto]"/>
      <dgm:spPr/>
      <dgm:t>
        <a:bodyPr/>
        <a:lstStyle/>
        <a:p>
          <a:r>
            <a:rPr lang="es-MX" dirty="0"/>
            <a:t>Capítulos</a:t>
          </a:r>
        </a:p>
      </dgm:t>
    </dgm:pt>
    <dgm:pt modelId="{B1F4C3E9-83FB-4373-8CC0-ECD5FEA72120}" type="parTrans" cxnId="{34FA0F8B-EB39-4D1B-BEAA-B2C4CF75AAE8}">
      <dgm:prSet/>
      <dgm:spPr/>
      <dgm:t>
        <a:bodyPr/>
        <a:lstStyle/>
        <a:p>
          <a:endParaRPr lang="es-MX"/>
        </a:p>
      </dgm:t>
    </dgm:pt>
    <dgm:pt modelId="{0CFE6C2D-83A7-4975-8E67-9452B3544D52}" type="sibTrans" cxnId="{34FA0F8B-EB39-4D1B-BEAA-B2C4CF75AAE8}">
      <dgm:prSet/>
      <dgm:spPr/>
      <dgm:t>
        <a:bodyPr/>
        <a:lstStyle/>
        <a:p>
          <a:endParaRPr lang="es-MX"/>
        </a:p>
      </dgm:t>
    </dgm:pt>
    <dgm:pt modelId="{6AAD3B1A-F91B-4E85-8E69-C059F2B4BB6B}">
      <dgm:prSet phldrT="[Texto]"/>
      <dgm:spPr/>
      <dgm:t>
        <a:bodyPr/>
        <a:lstStyle/>
        <a:p>
          <a:r>
            <a:rPr lang="es-MX" dirty="0">
              <a:solidFill>
                <a:schemeClr val="accent3">
                  <a:lumMod val="50000"/>
                </a:schemeClr>
              </a:solidFill>
            </a:rPr>
            <a:t>Artículos</a:t>
          </a:r>
        </a:p>
      </dgm:t>
    </dgm:pt>
    <dgm:pt modelId="{CD24FCED-4F2B-46FC-9C24-F6756ED2A613}" type="parTrans" cxnId="{36B6DBCF-BD0A-40B5-AF98-5F37FEFDA1E7}">
      <dgm:prSet/>
      <dgm:spPr/>
      <dgm:t>
        <a:bodyPr/>
        <a:lstStyle/>
        <a:p>
          <a:endParaRPr lang="es-MX"/>
        </a:p>
      </dgm:t>
    </dgm:pt>
    <dgm:pt modelId="{A88CB019-2581-4F62-A8E2-5090E6CDCEBA}" type="sibTrans" cxnId="{36B6DBCF-BD0A-40B5-AF98-5F37FEFDA1E7}">
      <dgm:prSet/>
      <dgm:spPr/>
      <dgm:t>
        <a:bodyPr/>
        <a:lstStyle/>
        <a:p>
          <a:endParaRPr lang="es-MX"/>
        </a:p>
      </dgm:t>
    </dgm:pt>
    <dgm:pt modelId="{665BCD6F-7F3D-475B-AF0C-170287BA4C45}">
      <dgm:prSet phldrT="[Texto]"/>
      <dgm:spPr/>
      <dgm:t>
        <a:bodyPr/>
        <a:lstStyle/>
        <a:p>
          <a:r>
            <a:rPr lang="es-MX" dirty="0">
              <a:solidFill>
                <a:schemeClr val="accent3">
                  <a:lumMod val="50000"/>
                </a:schemeClr>
              </a:solidFill>
            </a:rPr>
            <a:t>Párrafos</a:t>
          </a:r>
        </a:p>
      </dgm:t>
    </dgm:pt>
    <dgm:pt modelId="{D9BD7C7F-B586-4154-BD2C-23A4C0C9E735}" type="parTrans" cxnId="{47158953-5BAA-4EC7-9F8E-E2622975D482}">
      <dgm:prSet/>
      <dgm:spPr/>
      <dgm:t>
        <a:bodyPr/>
        <a:lstStyle/>
        <a:p>
          <a:endParaRPr lang="es-MX"/>
        </a:p>
      </dgm:t>
    </dgm:pt>
    <dgm:pt modelId="{F216CB11-87D3-48AF-8FF5-0A51A34EAB01}" type="sibTrans" cxnId="{47158953-5BAA-4EC7-9F8E-E2622975D482}">
      <dgm:prSet/>
      <dgm:spPr/>
      <dgm:t>
        <a:bodyPr/>
        <a:lstStyle/>
        <a:p>
          <a:endParaRPr lang="es-MX"/>
        </a:p>
      </dgm:t>
    </dgm:pt>
    <dgm:pt modelId="{BC2DB259-E1BB-4F70-96E6-CF4297BFA7A5}">
      <dgm:prSet phldrT="[Texto]"/>
      <dgm:spPr/>
      <dgm:t>
        <a:bodyPr/>
        <a:lstStyle/>
        <a:p>
          <a:r>
            <a:rPr lang="es-MX" dirty="0"/>
            <a:t>Secciones</a:t>
          </a:r>
        </a:p>
      </dgm:t>
    </dgm:pt>
    <dgm:pt modelId="{50EAE800-639B-4268-AAE5-345F5BE8910B}" type="parTrans" cxnId="{9C40425C-BC78-4032-BA39-8EFE84267B04}">
      <dgm:prSet/>
      <dgm:spPr/>
      <dgm:t>
        <a:bodyPr/>
        <a:lstStyle/>
        <a:p>
          <a:endParaRPr lang="es-MX"/>
        </a:p>
      </dgm:t>
    </dgm:pt>
    <dgm:pt modelId="{2647589E-5308-4E28-8D10-8193E5CCD08B}" type="sibTrans" cxnId="{9C40425C-BC78-4032-BA39-8EFE84267B04}">
      <dgm:prSet/>
      <dgm:spPr/>
      <dgm:t>
        <a:bodyPr/>
        <a:lstStyle/>
        <a:p>
          <a:endParaRPr lang="es-MX"/>
        </a:p>
      </dgm:t>
    </dgm:pt>
    <dgm:pt modelId="{EB30547C-D045-4304-8D9F-1F9F1535FA4F}">
      <dgm:prSet phldrT="[Texto]"/>
      <dgm:spPr/>
      <dgm:t>
        <a:bodyPr/>
        <a:lstStyle/>
        <a:p>
          <a:r>
            <a:rPr lang="es-MX" dirty="0">
              <a:solidFill>
                <a:schemeClr val="accent3">
                  <a:lumMod val="50000"/>
                </a:schemeClr>
              </a:solidFill>
            </a:rPr>
            <a:t>Fracciones</a:t>
          </a:r>
        </a:p>
      </dgm:t>
    </dgm:pt>
    <dgm:pt modelId="{5E028CB4-5876-4CA7-AC76-4382FEF0B8FB}" type="parTrans" cxnId="{E107B65F-59F7-407B-ACD3-3EAD491DB02F}">
      <dgm:prSet/>
      <dgm:spPr/>
      <dgm:t>
        <a:bodyPr/>
        <a:lstStyle/>
        <a:p>
          <a:endParaRPr lang="es-MX"/>
        </a:p>
      </dgm:t>
    </dgm:pt>
    <dgm:pt modelId="{1C04F074-D4AC-4719-BC5F-201F26D974F6}" type="sibTrans" cxnId="{E107B65F-59F7-407B-ACD3-3EAD491DB02F}">
      <dgm:prSet/>
      <dgm:spPr/>
      <dgm:t>
        <a:bodyPr/>
        <a:lstStyle/>
        <a:p>
          <a:endParaRPr lang="es-MX"/>
        </a:p>
      </dgm:t>
    </dgm:pt>
    <dgm:pt modelId="{9023DF2B-D68B-4560-B5C5-E991B4D4A899}" type="pres">
      <dgm:prSet presAssocID="{E3DC4B40-AEF4-49F0-A318-95F1FEBB73D0}" presName="Name0" presStyleCnt="0">
        <dgm:presLayoutVars>
          <dgm:chPref val="1"/>
          <dgm:dir/>
          <dgm:animOne val="branch"/>
          <dgm:animLvl val="lvl"/>
          <dgm:resizeHandles/>
        </dgm:presLayoutVars>
      </dgm:prSet>
      <dgm:spPr/>
    </dgm:pt>
    <dgm:pt modelId="{40E00FE2-FD5D-4F92-BA68-264BE409385A}" type="pres">
      <dgm:prSet presAssocID="{B80545DE-A079-48B3-94C6-8C2102ACBA6A}" presName="vertOne" presStyleCnt="0"/>
      <dgm:spPr/>
    </dgm:pt>
    <dgm:pt modelId="{FA0FA255-7EB1-4962-845B-A574C4D981E2}" type="pres">
      <dgm:prSet presAssocID="{B80545DE-A079-48B3-94C6-8C2102ACBA6A}" presName="txOne" presStyleLbl="node0" presStyleIdx="0" presStyleCnt="1">
        <dgm:presLayoutVars>
          <dgm:chPref val="3"/>
        </dgm:presLayoutVars>
      </dgm:prSet>
      <dgm:spPr/>
    </dgm:pt>
    <dgm:pt modelId="{433E4D75-91E0-4C62-B47D-CFCDF1ED0EE4}" type="pres">
      <dgm:prSet presAssocID="{B80545DE-A079-48B3-94C6-8C2102ACBA6A}" presName="parTransOne" presStyleCnt="0"/>
      <dgm:spPr/>
    </dgm:pt>
    <dgm:pt modelId="{E8AA0431-2EAF-46C8-A525-2B5781D2AD08}" type="pres">
      <dgm:prSet presAssocID="{B80545DE-A079-48B3-94C6-8C2102ACBA6A}" presName="horzOne" presStyleCnt="0"/>
      <dgm:spPr/>
    </dgm:pt>
    <dgm:pt modelId="{36781BE3-20B3-42FC-94F8-EF59D874D818}" type="pres">
      <dgm:prSet presAssocID="{D6785728-36CD-43BE-9604-FED86864B0F8}" presName="vertTwo" presStyleCnt="0"/>
      <dgm:spPr/>
    </dgm:pt>
    <dgm:pt modelId="{C8DB4210-8A3A-49E6-8FBD-CCF0C748E4D9}" type="pres">
      <dgm:prSet presAssocID="{D6785728-36CD-43BE-9604-FED86864B0F8}" presName="txTwo" presStyleLbl="node2" presStyleIdx="0" presStyleCnt="2">
        <dgm:presLayoutVars>
          <dgm:chPref val="3"/>
        </dgm:presLayoutVars>
      </dgm:prSet>
      <dgm:spPr/>
    </dgm:pt>
    <dgm:pt modelId="{2B23DF1B-FC7F-41BA-A2B8-86F4AF574CEB}" type="pres">
      <dgm:prSet presAssocID="{D6785728-36CD-43BE-9604-FED86864B0F8}" presName="parTransTwo" presStyleCnt="0"/>
      <dgm:spPr/>
    </dgm:pt>
    <dgm:pt modelId="{A20E1E36-8553-4A96-92DC-6C8466CA7550}" type="pres">
      <dgm:prSet presAssocID="{D6785728-36CD-43BE-9604-FED86864B0F8}" presName="horzTwo" presStyleCnt="0"/>
      <dgm:spPr/>
    </dgm:pt>
    <dgm:pt modelId="{20F4541D-2621-4312-8B53-CAA0AC6D7F94}" type="pres">
      <dgm:prSet presAssocID="{6AAD3B1A-F91B-4E85-8E69-C059F2B4BB6B}" presName="vertThree" presStyleCnt="0"/>
      <dgm:spPr/>
    </dgm:pt>
    <dgm:pt modelId="{FE88F1C9-73CC-4287-87FB-089AB083D911}" type="pres">
      <dgm:prSet presAssocID="{6AAD3B1A-F91B-4E85-8E69-C059F2B4BB6B}" presName="txThree" presStyleLbl="node3" presStyleIdx="0" presStyleCnt="3">
        <dgm:presLayoutVars>
          <dgm:chPref val="3"/>
        </dgm:presLayoutVars>
      </dgm:prSet>
      <dgm:spPr/>
    </dgm:pt>
    <dgm:pt modelId="{533E08E2-039C-45B8-B59E-6D8DE1C37195}" type="pres">
      <dgm:prSet presAssocID="{6AAD3B1A-F91B-4E85-8E69-C059F2B4BB6B}" presName="horzThree" presStyleCnt="0"/>
      <dgm:spPr/>
    </dgm:pt>
    <dgm:pt modelId="{AD563F90-92A6-42A2-A0A1-A60022226E0B}" type="pres">
      <dgm:prSet presAssocID="{A88CB019-2581-4F62-A8E2-5090E6CDCEBA}" presName="sibSpaceThree" presStyleCnt="0"/>
      <dgm:spPr/>
    </dgm:pt>
    <dgm:pt modelId="{780E19CB-C696-416A-9E70-D11A1E475582}" type="pres">
      <dgm:prSet presAssocID="{665BCD6F-7F3D-475B-AF0C-170287BA4C45}" presName="vertThree" presStyleCnt="0"/>
      <dgm:spPr/>
    </dgm:pt>
    <dgm:pt modelId="{E292A8B8-E2A3-4BCB-B226-761D39AA87D8}" type="pres">
      <dgm:prSet presAssocID="{665BCD6F-7F3D-475B-AF0C-170287BA4C45}" presName="txThree" presStyleLbl="node3" presStyleIdx="1" presStyleCnt="3">
        <dgm:presLayoutVars>
          <dgm:chPref val="3"/>
        </dgm:presLayoutVars>
      </dgm:prSet>
      <dgm:spPr/>
    </dgm:pt>
    <dgm:pt modelId="{2722E511-8D0C-4596-8761-A8E51275470B}" type="pres">
      <dgm:prSet presAssocID="{665BCD6F-7F3D-475B-AF0C-170287BA4C45}" presName="horzThree" presStyleCnt="0"/>
      <dgm:spPr/>
    </dgm:pt>
    <dgm:pt modelId="{E46F6E80-D6C6-45B5-B17E-631052C49689}" type="pres">
      <dgm:prSet presAssocID="{0CFE6C2D-83A7-4975-8E67-9452B3544D52}" presName="sibSpaceTwo" presStyleCnt="0"/>
      <dgm:spPr/>
    </dgm:pt>
    <dgm:pt modelId="{98B540CF-47FC-4F29-BD95-27F1CD8480C3}" type="pres">
      <dgm:prSet presAssocID="{BC2DB259-E1BB-4F70-96E6-CF4297BFA7A5}" presName="vertTwo" presStyleCnt="0"/>
      <dgm:spPr/>
    </dgm:pt>
    <dgm:pt modelId="{BB298645-E716-4316-9598-51C8494CB834}" type="pres">
      <dgm:prSet presAssocID="{BC2DB259-E1BB-4F70-96E6-CF4297BFA7A5}" presName="txTwo" presStyleLbl="node2" presStyleIdx="1" presStyleCnt="2">
        <dgm:presLayoutVars>
          <dgm:chPref val="3"/>
        </dgm:presLayoutVars>
      </dgm:prSet>
      <dgm:spPr/>
    </dgm:pt>
    <dgm:pt modelId="{A66D424F-A4CB-4393-9D05-3B297AB56AA2}" type="pres">
      <dgm:prSet presAssocID="{BC2DB259-E1BB-4F70-96E6-CF4297BFA7A5}" presName="parTransTwo" presStyleCnt="0"/>
      <dgm:spPr/>
    </dgm:pt>
    <dgm:pt modelId="{39B9D769-3EC6-4FE7-A53B-76F44C8E403B}" type="pres">
      <dgm:prSet presAssocID="{BC2DB259-E1BB-4F70-96E6-CF4297BFA7A5}" presName="horzTwo" presStyleCnt="0"/>
      <dgm:spPr/>
    </dgm:pt>
    <dgm:pt modelId="{14F983C9-8FDC-4004-8D86-CEC4376E0CF0}" type="pres">
      <dgm:prSet presAssocID="{EB30547C-D045-4304-8D9F-1F9F1535FA4F}" presName="vertThree" presStyleCnt="0"/>
      <dgm:spPr/>
    </dgm:pt>
    <dgm:pt modelId="{50B800CE-5C88-4DCF-A546-CF57BFBA570E}" type="pres">
      <dgm:prSet presAssocID="{EB30547C-D045-4304-8D9F-1F9F1535FA4F}" presName="txThree" presStyleLbl="node3" presStyleIdx="2" presStyleCnt="3">
        <dgm:presLayoutVars>
          <dgm:chPref val="3"/>
        </dgm:presLayoutVars>
      </dgm:prSet>
      <dgm:spPr/>
    </dgm:pt>
    <dgm:pt modelId="{17428275-2D89-4088-80A0-AD20FD59B5D9}" type="pres">
      <dgm:prSet presAssocID="{EB30547C-D045-4304-8D9F-1F9F1535FA4F}" presName="horzThree" presStyleCnt="0"/>
      <dgm:spPr/>
    </dgm:pt>
  </dgm:ptLst>
  <dgm:cxnLst>
    <dgm:cxn modelId="{B37B3F19-DC3A-4563-9580-9683AA007AFA}" type="presOf" srcId="{BC2DB259-E1BB-4F70-96E6-CF4297BFA7A5}" destId="{BB298645-E716-4316-9598-51C8494CB834}" srcOrd="0" destOrd="0" presId="urn:microsoft.com/office/officeart/2005/8/layout/hierarchy4"/>
    <dgm:cxn modelId="{A664D31D-A4E2-493E-AD47-D2EBCB0E36CD}" type="presOf" srcId="{665BCD6F-7F3D-475B-AF0C-170287BA4C45}" destId="{E292A8B8-E2A3-4BCB-B226-761D39AA87D8}" srcOrd="0" destOrd="0" presId="urn:microsoft.com/office/officeart/2005/8/layout/hierarchy4"/>
    <dgm:cxn modelId="{9C40425C-BC78-4032-BA39-8EFE84267B04}" srcId="{B80545DE-A079-48B3-94C6-8C2102ACBA6A}" destId="{BC2DB259-E1BB-4F70-96E6-CF4297BFA7A5}" srcOrd="1" destOrd="0" parTransId="{50EAE800-639B-4268-AAE5-345F5BE8910B}" sibTransId="{2647589E-5308-4E28-8D10-8193E5CCD08B}"/>
    <dgm:cxn modelId="{E107B65F-59F7-407B-ACD3-3EAD491DB02F}" srcId="{BC2DB259-E1BB-4F70-96E6-CF4297BFA7A5}" destId="{EB30547C-D045-4304-8D9F-1F9F1535FA4F}" srcOrd="0" destOrd="0" parTransId="{5E028CB4-5876-4CA7-AC76-4382FEF0B8FB}" sibTransId="{1C04F074-D4AC-4719-BC5F-201F26D974F6}"/>
    <dgm:cxn modelId="{9DBE0562-762F-41CF-B8C0-27F32411872E}" type="presOf" srcId="{B80545DE-A079-48B3-94C6-8C2102ACBA6A}" destId="{FA0FA255-7EB1-4962-845B-A574C4D981E2}" srcOrd="0" destOrd="0" presId="urn:microsoft.com/office/officeart/2005/8/layout/hierarchy4"/>
    <dgm:cxn modelId="{668C6B69-765E-4095-8DD8-FA5B6FD62128}" type="presOf" srcId="{6AAD3B1A-F91B-4E85-8E69-C059F2B4BB6B}" destId="{FE88F1C9-73CC-4287-87FB-089AB083D911}" srcOrd="0" destOrd="0" presId="urn:microsoft.com/office/officeart/2005/8/layout/hierarchy4"/>
    <dgm:cxn modelId="{47158953-5BAA-4EC7-9F8E-E2622975D482}" srcId="{D6785728-36CD-43BE-9604-FED86864B0F8}" destId="{665BCD6F-7F3D-475B-AF0C-170287BA4C45}" srcOrd="1" destOrd="0" parTransId="{D9BD7C7F-B586-4154-BD2C-23A4C0C9E735}" sibTransId="{F216CB11-87D3-48AF-8FF5-0A51A34EAB01}"/>
    <dgm:cxn modelId="{34FA0F8B-EB39-4D1B-BEAA-B2C4CF75AAE8}" srcId="{B80545DE-A079-48B3-94C6-8C2102ACBA6A}" destId="{D6785728-36CD-43BE-9604-FED86864B0F8}" srcOrd="0" destOrd="0" parTransId="{B1F4C3E9-83FB-4373-8CC0-ECD5FEA72120}" sibTransId="{0CFE6C2D-83A7-4975-8E67-9452B3544D52}"/>
    <dgm:cxn modelId="{36B6DBCF-BD0A-40B5-AF98-5F37FEFDA1E7}" srcId="{D6785728-36CD-43BE-9604-FED86864B0F8}" destId="{6AAD3B1A-F91B-4E85-8E69-C059F2B4BB6B}" srcOrd="0" destOrd="0" parTransId="{CD24FCED-4F2B-46FC-9C24-F6756ED2A613}" sibTransId="{A88CB019-2581-4F62-A8E2-5090E6CDCEBA}"/>
    <dgm:cxn modelId="{6CDA9DD5-D163-4BDC-BCA5-B20111FD7E3B}" type="presOf" srcId="{E3DC4B40-AEF4-49F0-A318-95F1FEBB73D0}" destId="{9023DF2B-D68B-4560-B5C5-E991B4D4A899}" srcOrd="0" destOrd="0" presId="urn:microsoft.com/office/officeart/2005/8/layout/hierarchy4"/>
    <dgm:cxn modelId="{EBC9E3E5-128A-4E51-8EE2-600191156D8D}" type="presOf" srcId="{EB30547C-D045-4304-8D9F-1F9F1535FA4F}" destId="{50B800CE-5C88-4DCF-A546-CF57BFBA570E}" srcOrd="0" destOrd="0" presId="urn:microsoft.com/office/officeart/2005/8/layout/hierarchy4"/>
    <dgm:cxn modelId="{004C8EE9-55BE-49A9-9BCF-4BFF7E023600}" type="presOf" srcId="{D6785728-36CD-43BE-9604-FED86864B0F8}" destId="{C8DB4210-8A3A-49E6-8FBD-CCF0C748E4D9}" srcOrd="0" destOrd="0" presId="urn:microsoft.com/office/officeart/2005/8/layout/hierarchy4"/>
    <dgm:cxn modelId="{7A2E0FF7-18B3-430D-B6C6-BDB47DE385B9}" srcId="{E3DC4B40-AEF4-49F0-A318-95F1FEBB73D0}" destId="{B80545DE-A079-48B3-94C6-8C2102ACBA6A}" srcOrd="0" destOrd="0" parTransId="{EF2B08AB-5419-48ED-9018-CB215F5BA668}" sibTransId="{3D1EEDC8-3AF9-4E01-B900-429901D9FBA7}"/>
    <dgm:cxn modelId="{93B5A39C-6111-4DFB-A47E-904CF28A5978}" type="presParOf" srcId="{9023DF2B-D68B-4560-B5C5-E991B4D4A899}" destId="{40E00FE2-FD5D-4F92-BA68-264BE409385A}" srcOrd="0" destOrd="0" presId="urn:microsoft.com/office/officeart/2005/8/layout/hierarchy4"/>
    <dgm:cxn modelId="{D612C29D-3CED-4E97-A330-CBBBF4E852E5}" type="presParOf" srcId="{40E00FE2-FD5D-4F92-BA68-264BE409385A}" destId="{FA0FA255-7EB1-4962-845B-A574C4D981E2}" srcOrd="0" destOrd="0" presId="urn:microsoft.com/office/officeart/2005/8/layout/hierarchy4"/>
    <dgm:cxn modelId="{5A29C868-37F2-48DB-9655-1B3B6778C4B4}" type="presParOf" srcId="{40E00FE2-FD5D-4F92-BA68-264BE409385A}" destId="{433E4D75-91E0-4C62-B47D-CFCDF1ED0EE4}" srcOrd="1" destOrd="0" presId="urn:microsoft.com/office/officeart/2005/8/layout/hierarchy4"/>
    <dgm:cxn modelId="{8EDF8FF5-E4E2-44D3-904C-ACEF4D6F8DA9}" type="presParOf" srcId="{40E00FE2-FD5D-4F92-BA68-264BE409385A}" destId="{E8AA0431-2EAF-46C8-A525-2B5781D2AD08}" srcOrd="2" destOrd="0" presId="urn:microsoft.com/office/officeart/2005/8/layout/hierarchy4"/>
    <dgm:cxn modelId="{BA65E4B8-E6E7-4AB4-BE66-8754BE5598A7}" type="presParOf" srcId="{E8AA0431-2EAF-46C8-A525-2B5781D2AD08}" destId="{36781BE3-20B3-42FC-94F8-EF59D874D818}" srcOrd="0" destOrd="0" presId="urn:microsoft.com/office/officeart/2005/8/layout/hierarchy4"/>
    <dgm:cxn modelId="{BF45C4DF-FE21-46CB-B09D-94EDFB4B1B49}" type="presParOf" srcId="{36781BE3-20B3-42FC-94F8-EF59D874D818}" destId="{C8DB4210-8A3A-49E6-8FBD-CCF0C748E4D9}" srcOrd="0" destOrd="0" presId="urn:microsoft.com/office/officeart/2005/8/layout/hierarchy4"/>
    <dgm:cxn modelId="{5820C9C4-26B5-4FBE-98CB-D941483B478D}" type="presParOf" srcId="{36781BE3-20B3-42FC-94F8-EF59D874D818}" destId="{2B23DF1B-FC7F-41BA-A2B8-86F4AF574CEB}" srcOrd="1" destOrd="0" presId="urn:microsoft.com/office/officeart/2005/8/layout/hierarchy4"/>
    <dgm:cxn modelId="{012B5F40-9664-4B83-B9A9-6D6C9D84CA00}" type="presParOf" srcId="{36781BE3-20B3-42FC-94F8-EF59D874D818}" destId="{A20E1E36-8553-4A96-92DC-6C8466CA7550}" srcOrd="2" destOrd="0" presId="urn:microsoft.com/office/officeart/2005/8/layout/hierarchy4"/>
    <dgm:cxn modelId="{ABFDDB91-9627-4471-BFB9-F77D6498FEAC}" type="presParOf" srcId="{A20E1E36-8553-4A96-92DC-6C8466CA7550}" destId="{20F4541D-2621-4312-8B53-CAA0AC6D7F94}" srcOrd="0" destOrd="0" presId="urn:microsoft.com/office/officeart/2005/8/layout/hierarchy4"/>
    <dgm:cxn modelId="{3E51006E-E18D-4E67-B936-C0EF30CC5409}" type="presParOf" srcId="{20F4541D-2621-4312-8B53-CAA0AC6D7F94}" destId="{FE88F1C9-73CC-4287-87FB-089AB083D911}" srcOrd="0" destOrd="0" presId="urn:microsoft.com/office/officeart/2005/8/layout/hierarchy4"/>
    <dgm:cxn modelId="{7601C44D-13DB-4755-AD85-109AC930C3B6}" type="presParOf" srcId="{20F4541D-2621-4312-8B53-CAA0AC6D7F94}" destId="{533E08E2-039C-45B8-B59E-6D8DE1C37195}" srcOrd="1" destOrd="0" presId="urn:microsoft.com/office/officeart/2005/8/layout/hierarchy4"/>
    <dgm:cxn modelId="{58F46BD6-DD33-4341-94CE-A4EC18D99A1D}" type="presParOf" srcId="{A20E1E36-8553-4A96-92DC-6C8466CA7550}" destId="{AD563F90-92A6-42A2-A0A1-A60022226E0B}" srcOrd="1" destOrd="0" presId="urn:microsoft.com/office/officeart/2005/8/layout/hierarchy4"/>
    <dgm:cxn modelId="{BB070EB3-1975-4B04-9D85-12C25E9F5C09}" type="presParOf" srcId="{A20E1E36-8553-4A96-92DC-6C8466CA7550}" destId="{780E19CB-C696-416A-9E70-D11A1E475582}" srcOrd="2" destOrd="0" presId="urn:microsoft.com/office/officeart/2005/8/layout/hierarchy4"/>
    <dgm:cxn modelId="{359B7777-91BD-4910-B211-EA50BCF0E982}" type="presParOf" srcId="{780E19CB-C696-416A-9E70-D11A1E475582}" destId="{E292A8B8-E2A3-4BCB-B226-761D39AA87D8}" srcOrd="0" destOrd="0" presId="urn:microsoft.com/office/officeart/2005/8/layout/hierarchy4"/>
    <dgm:cxn modelId="{94E6AE4A-9F64-4DEB-902D-63194A4EB34E}" type="presParOf" srcId="{780E19CB-C696-416A-9E70-D11A1E475582}" destId="{2722E511-8D0C-4596-8761-A8E51275470B}" srcOrd="1" destOrd="0" presId="urn:microsoft.com/office/officeart/2005/8/layout/hierarchy4"/>
    <dgm:cxn modelId="{060817C6-3459-498D-99FA-C93C5F4337B7}" type="presParOf" srcId="{E8AA0431-2EAF-46C8-A525-2B5781D2AD08}" destId="{E46F6E80-D6C6-45B5-B17E-631052C49689}" srcOrd="1" destOrd="0" presId="urn:microsoft.com/office/officeart/2005/8/layout/hierarchy4"/>
    <dgm:cxn modelId="{CEA628C3-086C-4016-BB85-E80B569DB9D9}" type="presParOf" srcId="{E8AA0431-2EAF-46C8-A525-2B5781D2AD08}" destId="{98B540CF-47FC-4F29-BD95-27F1CD8480C3}" srcOrd="2" destOrd="0" presId="urn:microsoft.com/office/officeart/2005/8/layout/hierarchy4"/>
    <dgm:cxn modelId="{739AB60E-732F-42C9-BE75-96BA7F705427}" type="presParOf" srcId="{98B540CF-47FC-4F29-BD95-27F1CD8480C3}" destId="{BB298645-E716-4316-9598-51C8494CB834}" srcOrd="0" destOrd="0" presId="urn:microsoft.com/office/officeart/2005/8/layout/hierarchy4"/>
    <dgm:cxn modelId="{E3FA3FB7-64D3-443C-9386-BEC1FEBF516B}" type="presParOf" srcId="{98B540CF-47FC-4F29-BD95-27F1CD8480C3}" destId="{A66D424F-A4CB-4393-9D05-3B297AB56AA2}" srcOrd="1" destOrd="0" presId="urn:microsoft.com/office/officeart/2005/8/layout/hierarchy4"/>
    <dgm:cxn modelId="{F4DB8380-610E-4739-9176-565EAD707431}" type="presParOf" srcId="{98B540CF-47FC-4F29-BD95-27F1CD8480C3}" destId="{39B9D769-3EC6-4FE7-A53B-76F44C8E403B}" srcOrd="2" destOrd="0" presId="urn:microsoft.com/office/officeart/2005/8/layout/hierarchy4"/>
    <dgm:cxn modelId="{49A68B0D-D590-402A-A537-084C9B75B129}" type="presParOf" srcId="{39B9D769-3EC6-4FE7-A53B-76F44C8E403B}" destId="{14F983C9-8FDC-4004-8D86-CEC4376E0CF0}" srcOrd="0" destOrd="0" presId="urn:microsoft.com/office/officeart/2005/8/layout/hierarchy4"/>
    <dgm:cxn modelId="{4EA918AD-EFAC-4944-98FB-F35478507FA1}" type="presParOf" srcId="{14F983C9-8FDC-4004-8D86-CEC4376E0CF0}" destId="{50B800CE-5C88-4DCF-A546-CF57BFBA570E}" srcOrd="0" destOrd="0" presId="urn:microsoft.com/office/officeart/2005/8/layout/hierarchy4"/>
    <dgm:cxn modelId="{28FCA386-B2FF-4AA2-935B-5F9B601C7484}" type="presParOf" srcId="{14F983C9-8FDC-4004-8D86-CEC4376E0CF0}" destId="{17428275-2D89-4088-80A0-AD20FD59B5D9}" srcOrd="1" destOrd="0" presId="urn:microsoft.com/office/officeart/2005/8/layout/hierarchy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ata15.xml><?xml version="1.0" encoding="utf-8"?>
<dgm:dataModel xmlns:dgm="http://schemas.openxmlformats.org/drawingml/2006/diagram" xmlns:a="http://schemas.openxmlformats.org/drawingml/2006/main">
  <dgm:ptLst>
    <dgm:pt modelId="{1E6D75A5-D66E-446C-B248-C19084E603A4}" type="doc">
      <dgm:prSet loTypeId="urn:microsoft.com/office/officeart/2005/8/layout/hierarchy4" loCatId="list" qsTypeId="urn:microsoft.com/office/officeart/2005/8/quickstyle/3d2" qsCatId="3D" csTypeId="urn:microsoft.com/office/officeart/2005/8/colors/accent3_3" csCatId="accent3" phldr="1"/>
      <dgm:spPr/>
      <dgm:t>
        <a:bodyPr/>
        <a:lstStyle/>
        <a:p>
          <a:endParaRPr lang="es-MX"/>
        </a:p>
      </dgm:t>
    </dgm:pt>
    <dgm:pt modelId="{324E6D86-A5AE-41C7-A4E9-F01327485ABF}">
      <dgm:prSet phldrT="[Texto]"/>
      <dgm:spPr/>
      <dgm:t>
        <a:bodyPr/>
        <a:lstStyle/>
        <a:p>
          <a:r>
            <a:rPr lang="es-MX" dirty="0"/>
            <a:t>Incisos</a:t>
          </a:r>
        </a:p>
      </dgm:t>
    </dgm:pt>
    <dgm:pt modelId="{5FE90EA8-2B3F-4B19-8163-EB272B68A95D}" type="parTrans" cxnId="{C84E5AB7-CEC3-49F8-AD3A-7063AB9557D3}">
      <dgm:prSet/>
      <dgm:spPr/>
      <dgm:t>
        <a:bodyPr/>
        <a:lstStyle/>
        <a:p>
          <a:endParaRPr lang="es-MX"/>
        </a:p>
      </dgm:t>
    </dgm:pt>
    <dgm:pt modelId="{4740270B-EA86-4C9C-979A-0E7738D1E0BD}" type="sibTrans" cxnId="{C84E5AB7-CEC3-49F8-AD3A-7063AB9557D3}">
      <dgm:prSet/>
      <dgm:spPr/>
      <dgm:t>
        <a:bodyPr/>
        <a:lstStyle/>
        <a:p>
          <a:endParaRPr lang="es-MX"/>
        </a:p>
      </dgm:t>
    </dgm:pt>
    <dgm:pt modelId="{7487C1CC-E7C0-43A9-B5E1-8C62D700BEF7}">
      <dgm:prSet phldrT="[Texto]"/>
      <dgm:spPr/>
      <dgm:t>
        <a:bodyPr/>
        <a:lstStyle/>
        <a:p>
          <a:r>
            <a:rPr lang="es-MX"/>
            <a:t>Artículos Transitorios</a:t>
          </a:r>
        </a:p>
      </dgm:t>
    </dgm:pt>
    <dgm:pt modelId="{054339D3-5067-47CB-A69C-5A759230FB0E}" type="parTrans" cxnId="{896D37A0-8DD5-4747-B566-674191100E2E}">
      <dgm:prSet/>
      <dgm:spPr/>
      <dgm:t>
        <a:bodyPr/>
        <a:lstStyle/>
        <a:p>
          <a:endParaRPr lang="es-MX"/>
        </a:p>
      </dgm:t>
    </dgm:pt>
    <dgm:pt modelId="{36FD3349-368F-4E37-BE0B-F24E91D466ED}" type="sibTrans" cxnId="{896D37A0-8DD5-4747-B566-674191100E2E}">
      <dgm:prSet/>
      <dgm:spPr/>
      <dgm:t>
        <a:bodyPr/>
        <a:lstStyle/>
        <a:p>
          <a:endParaRPr lang="es-MX"/>
        </a:p>
      </dgm:t>
    </dgm:pt>
    <dgm:pt modelId="{A56C1E9A-45E8-4B88-958F-775D6ADC151F}" type="pres">
      <dgm:prSet presAssocID="{1E6D75A5-D66E-446C-B248-C19084E603A4}" presName="Name0" presStyleCnt="0">
        <dgm:presLayoutVars>
          <dgm:chPref val="1"/>
          <dgm:dir/>
          <dgm:animOne val="branch"/>
          <dgm:animLvl val="lvl"/>
          <dgm:resizeHandles/>
        </dgm:presLayoutVars>
      </dgm:prSet>
      <dgm:spPr/>
    </dgm:pt>
    <dgm:pt modelId="{F44EE9B5-D885-4828-8946-A1E22058AD63}" type="pres">
      <dgm:prSet presAssocID="{324E6D86-A5AE-41C7-A4E9-F01327485ABF}" presName="vertOne" presStyleCnt="0"/>
      <dgm:spPr/>
    </dgm:pt>
    <dgm:pt modelId="{0C9FD516-23B4-489C-88BD-D50148E6C4B6}" type="pres">
      <dgm:prSet presAssocID="{324E6D86-A5AE-41C7-A4E9-F01327485ABF}" presName="txOne" presStyleLbl="node0" presStyleIdx="0" presStyleCnt="1">
        <dgm:presLayoutVars>
          <dgm:chPref val="3"/>
        </dgm:presLayoutVars>
      </dgm:prSet>
      <dgm:spPr/>
    </dgm:pt>
    <dgm:pt modelId="{ACB89772-E124-4B80-AD83-5273C172986B}" type="pres">
      <dgm:prSet presAssocID="{324E6D86-A5AE-41C7-A4E9-F01327485ABF}" presName="parTransOne" presStyleCnt="0"/>
      <dgm:spPr/>
    </dgm:pt>
    <dgm:pt modelId="{3CEACA7F-A80B-4141-BF5E-DEDC7F571363}" type="pres">
      <dgm:prSet presAssocID="{324E6D86-A5AE-41C7-A4E9-F01327485ABF}" presName="horzOne" presStyleCnt="0"/>
      <dgm:spPr/>
    </dgm:pt>
    <dgm:pt modelId="{1348F8AC-A635-4EC8-9CB5-C982A661EC4B}" type="pres">
      <dgm:prSet presAssocID="{7487C1CC-E7C0-43A9-B5E1-8C62D700BEF7}" presName="vertTwo" presStyleCnt="0"/>
      <dgm:spPr/>
    </dgm:pt>
    <dgm:pt modelId="{6F5C26E2-9EAA-4549-8B61-3BE2D26FF3A3}" type="pres">
      <dgm:prSet presAssocID="{7487C1CC-E7C0-43A9-B5E1-8C62D700BEF7}" presName="txTwo" presStyleLbl="node2" presStyleIdx="0" presStyleCnt="1">
        <dgm:presLayoutVars>
          <dgm:chPref val="3"/>
        </dgm:presLayoutVars>
      </dgm:prSet>
      <dgm:spPr/>
    </dgm:pt>
    <dgm:pt modelId="{636F698F-FBA8-4C88-B7FD-3741EE8F5CA0}" type="pres">
      <dgm:prSet presAssocID="{7487C1CC-E7C0-43A9-B5E1-8C62D700BEF7}" presName="horzTwo" presStyleCnt="0"/>
      <dgm:spPr/>
    </dgm:pt>
  </dgm:ptLst>
  <dgm:cxnLst>
    <dgm:cxn modelId="{F28A565C-B5EA-4185-B2BD-E0FE38FFE424}" type="presOf" srcId="{7487C1CC-E7C0-43A9-B5E1-8C62D700BEF7}" destId="{6F5C26E2-9EAA-4549-8B61-3BE2D26FF3A3}" srcOrd="0" destOrd="0" presId="urn:microsoft.com/office/officeart/2005/8/layout/hierarchy4"/>
    <dgm:cxn modelId="{DD2C6D4F-E0C2-4D56-A109-79F5017CEAA7}" type="presOf" srcId="{324E6D86-A5AE-41C7-A4E9-F01327485ABF}" destId="{0C9FD516-23B4-489C-88BD-D50148E6C4B6}" srcOrd="0" destOrd="0" presId="urn:microsoft.com/office/officeart/2005/8/layout/hierarchy4"/>
    <dgm:cxn modelId="{B3842699-03B9-4F62-96F2-BB1AC381FD99}" type="presOf" srcId="{1E6D75A5-D66E-446C-B248-C19084E603A4}" destId="{A56C1E9A-45E8-4B88-958F-775D6ADC151F}" srcOrd="0" destOrd="0" presId="urn:microsoft.com/office/officeart/2005/8/layout/hierarchy4"/>
    <dgm:cxn modelId="{896D37A0-8DD5-4747-B566-674191100E2E}" srcId="{324E6D86-A5AE-41C7-A4E9-F01327485ABF}" destId="{7487C1CC-E7C0-43A9-B5E1-8C62D700BEF7}" srcOrd="0" destOrd="0" parTransId="{054339D3-5067-47CB-A69C-5A759230FB0E}" sibTransId="{36FD3349-368F-4E37-BE0B-F24E91D466ED}"/>
    <dgm:cxn modelId="{C84E5AB7-CEC3-49F8-AD3A-7063AB9557D3}" srcId="{1E6D75A5-D66E-446C-B248-C19084E603A4}" destId="{324E6D86-A5AE-41C7-A4E9-F01327485ABF}" srcOrd="0" destOrd="0" parTransId="{5FE90EA8-2B3F-4B19-8163-EB272B68A95D}" sibTransId="{4740270B-EA86-4C9C-979A-0E7738D1E0BD}"/>
    <dgm:cxn modelId="{2595833F-B6E9-4749-A8A2-698A45F1374B}" type="presParOf" srcId="{A56C1E9A-45E8-4B88-958F-775D6ADC151F}" destId="{F44EE9B5-D885-4828-8946-A1E22058AD63}" srcOrd="0" destOrd="0" presId="urn:microsoft.com/office/officeart/2005/8/layout/hierarchy4"/>
    <dgm:cxn modelId="{B9D7E2B4-A4E9-4EFC-8E55-3354D05B4C1E}" type="presParOf" srcId="{F44EE9B5-D885-4828-8946-A1E22058AD63}" destId="{0C9FD516-23B4-489C-88BD-D50148E6C4B6}" srcOrd="0" destOrd="0" presId="urn:microsoft.com/office/officeart/2005/8/layout/hierarchy4"/>
    <dgm:cxn modelId="{33D519E4-99A9-4EEA-9A0B-03D835674B54}" type="presParOf" srcId="{F44EE9B5-D885-4828-8946-A1E22058AD63}" destId="{ACB89772-E124-4B80-AD83-5273C172986B}" srcOrd="1" destOrd="0" presId="urn:microsoft.com/office/officeart/2005/8/layout/hierarchy4"/>
    <dgm:cxn modelId="{50563B31-8B57-4B8F-8674-A7BF203F20B8}" type="presParOf" srcId="{F44EE9B5-D885-4828-8946-A1E22058AD63}" destId="{3CEACA7F-A80B-4141-BF5E-DEDC7F571363}" srcOrd="2" destOrd="0" presId="urn:microsoft.com/office/officeart/2005/8/layout/hierarchy4"/>
    <dgm:cxn modelId="{EDF093A8-2469-4237-BADF-9B33E4F59897}" type="presParOf" srcId="{3CEACA7F-A80B-4141-BF5E-DEDC7F571363}" destId="{1348F8AC-A635-4EC8-9CB5-C982A661EC4B}" srcOrd="0" destOrd="0" presId="urn:microsoft.com/office/officeart/2005/8/layout/hierarchy4"/>
    <dgm:cxn modelId="{049ADF5A-5360-4C6C-B26E-61AFA8142A9D}" type="presParOf" srcId="{1348F8AC-A635-4EC8-9CB5-C982A661EC4B}" destId="{6F5C26E2-9EAA-4549-8B61-3BE2D26FF3A3}" srcOrd="0" destOrd="0" presId="urn:microsoft.com/office/officeart/2005/8/layout/hierarchy4"/>
    <dgm:cxn modelId="{6EC6EB41-B8AF-4E8D-B831-C0EE500A1956}" type="presParOf" srcId="{1348F8AC-A635-4EC8-9CB5-C982A661EC4B}" destId="{636F698F-FBA8-4C88-B7FD-3741EE8F5CA0}" srcOrd="1" destOrd="0" presId="urn:microsoft.com/office/officeart/2005/8/layout/hierarchy4"/>
  </dgm:cxnLst>
  <dgm:bg/>
  <dgm:whole/>
  <dgm:extLst>
    <a:ext uri="http://schemas.microsoft.com/office/drawing/2008/diagram">
      <dsp:dataModelExt xmlns:dsp="http://schemas.microsoft.com/office/drawing/2008/diagram" relId="rId13" minVer="http://schemas.openxmlformats.org/drawingml/2006/diagram"/>
    </a:ext>
  </dgm:extLst>
</dgm:dataModel>
</file>

<file path=ppt/diagrams/data16.xml><?xml version="1.0" encoding="utf-8"?>
<dgm:dataModel xmlns:dgm="http://schemas.openxmlformats.org/drawingml/2006/diagram" xmlns:a="http://schemas.openxmlformats.org/drawingml/2006/main">
  <dgm:ptLst>
    <dgm:pt modelId="{BD4FD130-F2D1-4725-8E77-3BBF95731C46}" type="doc">
      <dgm:prSet loTypeId="urn:microsoft.com/office/officeart/2005/8/layout/process4" loCatId="list" qsTypeId="urn:microsoft.com/office/officeart/2005/8/quickstyle/3d2" qsCatId="3D" csTypeId="urn:microsoft.com/office/officeart/2005/8/colors/accent3_2" csCatId="accent3" phldr="1"/>
      <dgm:spPr/>
      <dgm:t>
        <a:bodyPr/>
        <a:lstStyle/>
        <a:p>
          <a:endParaRPr lang="es-MX"/>
        </a:p>
      </dgm:t>
    </dgm:pt>
    <dgm:pt modelId="{E0CE6619-C223-41E5-A33F-98D9F5351809}">
      <dgm:prSet phldrT="[Texto]" custT="1"/>
      <dgm:spPr/>
      <dgm:t>
        <a:bodyPr/>
        <a:lstStyle/>
        <a:p>
          <a:r>
            <a:rPr lang="es-MX" sz="2000" b="1" dirty="0"/>
            <a:t>Diagnóstico</a:t>
          </a:r>
        </a:p>
      </dgm:t>
    </dgm:pt>
    <dgm:pt modelId="{0C92E528-C954-47F3-B11F-F950DFEA490E}" type="parTrans" cxnId="{CBC29AB4-ABE8-41E7-BFB4-2FAAD6E948E3}">
      <dgm:prSet/>
      <dgm:spPr/>
      <dgm:t>
        <a:bodyPr/>
        <a:lstStyle/>
        <a:p>
          <a:endParaRPr lang="es-MX"/>
        </a:p>
      </dgm:t>
    </dgm:pt>
    <dgm:pt modelId="{C3E7B440-0CEE-4F54-86F7-EB8C964AAEDB}" type="sibTrans" cxnId="{CBC29AB4-ABE8-41E7-BFB4-2FAAD6E948E3}">
      <dgm:prSet/>
      <dgm:spPr/>
      <dgm:t>
        <a:bodyPr/>
        <a:lstStyle/>
        <a:p>
          <a:endParaRPr lang="es-MX"/>
        </a:p>
      </dgm:t>
    </dgm:pt>
    <dgm:pt modelId="{5DFC9390-5597-477C-B34A-40D0D1F0E574}">
      <dgm:prSet phldrT="[Texto]" custT="1"/>
      <dgm:spPr/>
      <dgm:t>
        <a:bodyPr/>
        <a:lstStyle/>
        <a:p>
          <a:r>
            <a:rPr lang="es-MX" sz="1600" b="1" dirty="0"/>
            <a:t>Elaboración de la Iniciativa</a:t>
          </a:r>
        </a:p>
      </dgm:t>
    </dgm:pt>
    <dgm:pt modelId="{FFC7F947-C4E9-4610-93E5-31E5C2309E9B}" type="parTrans" cxnId="{BD69FE02-D105-4947-9971-D45809074389}">
      <dgm:prSet/>
      <dgm:spPr/>
      <dgm:t>
        <a:bodyPr/>
        <a:lstStyle/>
        <a:p>
          <a:endParaRPr lang="es-MX"/>
        </a:p>
      </dgm:t>
    </dgm:pt>
    <dgm:pt modelId="{6E980C3F-5275-4A63-83F8-87F1036A74B2}" type="sibTrans" cxnId="{BD69FE02-D105-4947-9971-D45809074389}">
      <dgm:prSet/>
      <dgm:spPr/>
      <dgm:t>
        <a:bodyPr/>
        <a:lstStyle/>
        <a:p>
          <a:endParaRPr lang="es-MX"/>
        </a:p>
      </dgm:t>
    </dgm:pt>
    <dgm:pt modelId="{D7FA1FCD-72ED-4EF2-809B-45DFEB269F6B}">
      <dgm:prSet phldrT="[Texto]" custT="1"/>
      <dgm:spPr/>
      <dgm:t>
        <a:bodyPr/>
        <a:lstStyle/>
        <a:p>
          <a:r>
            <a:rPr lang="es-MX" sz="1600" b="1" dirty="0"/>
            <a:t>Dictaminación de la Iniciativa</a:t>
          </a:r>
        </a:p>
      </dgm:t>
    </dgm:pt>
    <dgm:pt modelId="{EAC15831-4DE3-460A-83EF-235D8CA9DCD9}" type="parTrans" cxnId="{262ECE5A-4CCD-448F-B22D-20DBADA411E8}">
      <dgm:prSet/>
      <dgm:spPr/>
      <dgm:t>
        <a:bodyPr/>
        <a:lstStyle/>
        <a:p>
          <a:endParaRPr lang="es-MX"/>
        </a:p>
      </dgm:t>
    </dgm:pt>
    <dgm:pt modelId="{7FE950E3-BA50-415F-BFEF-C55AB30C4B65}" type="sibTrans" cxnId="{262ECE5A-4CCD-448F-B22D-20DBADA411E8}">
      <dgm:prSet/>
      <dgm:spPr/>
      <dgm:t>
        <a:bodyPr/>
        <a:lstStyle/>
        <a:p>
          <a:endParaRPr lang="es-MX"/>
        </a:p>
      </dgm:t>
    </dgm:pt>
    <dgm:pt modelId="{A0729A75-78FE-4083-942F-BBA15FC86D18}">
      <dgm:prSet phldrT="[Texto]" custT="1"/>
      <dgm:spPr/>
      <dgm:t>
        <a:bodyPr/>
        <a:lstStyle/>
        <a:p>
          <a:r>
            <a:rPr lang="es-MX" sz="2000" b="1" dirty="0"/>
            <a:t>Discusión de Sesión de Cabildo</a:t>
          </a:r>
        </a:p>
      </dgm:t>
    </dgm:pt>
    <dgm:pt modelId="{61025D97-F559-490E-93C2-70335F525316}" type="parTrans" cxnId="{C2F42718-599E-4C7E-946A-58EFBC6C4EEA}">
      <dgm:prSet/>
      <dgm:spPr/>
      <dgm:t>
        <a:bodyPr/>
        <a:lstStyle/>
        <a:p>
          <a:endParaRPr lang="es-MX"/>
        </a:p>
      </dgm:t>
    </dgm:pt>
    <dgm:pt modelId="{D4019F42-C03D-45CC-B010-917B2A6E8505}" type="sibTrans" cxnId="{C2F42718-599E-4C7E-946A-58EFBC6C4EEA}">
      <dgm:prSet/>
      <dgm:spPr/>
      <dgm:t>
        <a:bodyPr/>
        <a:lstStyle/>
        <a:p>
          <a:endParaRPr lang="es-MX"/>
        </a:p>
      </dgm:t>
    </dgm:pt>
    <dgm:pt modelId="{D2712178-B25F-406B-BCDE-FCEB19119E56}">
      <dgm:prSet phldrT="[Texto]" custT="1"/>
      <dgm:spPr/>
      <dgm:t>
        <a:bodyPr/>
        <a:lstStyle/>
        <a:p>
          <a:r>
            <a:rPr lang="es-MX" sz="1600" b="1" dirty="0"/>
            <a:t>Aprobación</a:t>
          </a:r>
        </a:p>
      </dgm:t>
    </dgm:pt>
    <dgm:pt modelId="{54B8AA75-06A2-40C3-9CCE-F894265AD4F0}" type="parTrans" cxnId="{DA64850F-46B1-4B52-8957-A9513C000CFE}">
      <dgm:prSet/>
      <dgm:spPr/>
      <dgm:t>
        <a:bodyPr/>
        <a:lstStyle/>
        <a:p>
          <a:endParaRPr lang="es-MX"/>
        </a:p>
      </dgm:t>
    </dgm:pt>
    <dgm:pt modelId="{3650D5AD-6109-4A7F-B817-1BBF5757AEF4}" type="sibTrans" cxnId="{DA64850F-46B1-4B52-8957-A9513C000CFE}">
      <dgm:prSet/>
      <dgm:spPr/>
      <dgm:t>
        <a:bodyPr/>
        <a:lstStyle/>
        <a:p>
          <a:endParaRPr lang="es-MX"/>
        </a:p>
      </dgm:t>
    </dgm:pt>
    <dgm:pt modelId="{9D47AC55-C3E3-4FF2-8AF2-B9B95858A8B2}">
      <dgm:prSet phldrT="[Texto]" custT="1"/>
      <dgm:spPr/>
      <dgm:t>
        <a:bodyPr/>
        <a:lstStyle/>
        <a:p>
          <a:r>
            <a:rPr lang="es-MX" sz="1600" b="1" dirty="0"/>
            <a:t>Revisión y Validación.</a:t>
          </a:r>
        </a:p>
        <a:p>
          <a:r>
            <a:rPr lang="es-MX" sz="1600" b="1" dirty="0"/>
            <a:t>Mejora Regulatoria</a:t>
          </a:r>
        </a:p>
      </dgm:t>
    </dgm:pt>
    <dgm:pt modelId="{F99A3DA6-C9CD-4A48-9DCE-7EBBCB5D1968}" type="parTrans" cxnId="{E971463C-B77E-48C5-B615-C17581AE6965}">
      <dgm:prSet/>
      <dgm:spPr/>
      <dgm:t>
        <a:bodyPr/>
        <a:lstStyle/>
        <a:p>
          <a:endParaRPr lang="es-MX"/>
        </a:p>
      </dgm:t>
    </dgm:pt>
    <dgm:pt modelId="{23FE29ED-C656-45C0-A1D1-F0A21BD3FD15}" type="sibTrans" cxnId="{E971463C-B77E-48C5-B615-C17581AE6965}">
      <dgm:prSet/>
      <dgm:spPr/>
      <dgm:t>
        <a:bodyPr/>
        <a:lstStyle/>
        <a:p>
          <a:endParaRPr lang="es-MX"/>
        </a:p>
      </dgm:t>
    </dgm:pt>
    <dgm:pt modelId="{1CB8837B-F576-4688-9C79-48EEBC69D7B2}">
      <dgm:prSet phldrT="[Texto]" custT="1"/>
      <dgm:spPr/>
      <dgm:t>
        <a:bodyPr/>
        <a:lstStyle/>
        <a:p>
          <a:r>
            <a:rPr lang="es-MX" sz="2000" b="1" dirty="0"/>
            <a:t>Promulgació</a:t>
          </a:r>
          <a:r>
            <a:rPr lang="es-MX" sz="2000" dirty="0"/>
            <a:t>n </a:t>
          </a:r>
        </a:p>
      </dgm:t>
    </dgm:pt>
    <dgm:pt modelId="{DE84B106-143E-403F-9702-73FBF6C9481A}" type="parTrans" cxnId="{F2C5773C-41F0-457A-9126-7EBA4363D696}">
      <dgm:prSet/>
      <dgm:spPr/>
      <dgm:t>
        <a:bodyPr/>
        <a:lstStyle/>
        <a:p>
          <a:endParaRPr lang="es-MX"/>
        </a:p>
      </dgm:t>
    </dgm:pt>
    <dgm:pt modelId="{691EECAD-A16A-4032-88B4-606E936F7DE1}" type="sibTrans" cxnId="{F2C5773C-41F0-457A-9126-7EBA4363D696}">
      <dgm:prSet/>
      <dgm:spPr/>
      <dgm:t>
        <a:bodyPr/>
        <a:lstStyle/>
        <a:p>
          <a:endParaRPr lang="es-MX"/>
        </a:p>
      </dgm:t>
    </dgm:pt>
    <dgm:pt modelId="{06780E0D-762E-47BD-AE02-A73DD259E637}">
      <dgm:prSet phldrT="[Texto]" custT="1"/>
      <dgm:spPr/>
      <dgm:t>
        <a:bodyPr/>
        <a:lstStyle/>
        <a:p>
          <a:r>
            <a:rPr lang="es-MX" sz="2000" b="1" u="sng" dirty="0"/>
            <a:t>Publicación</a:t>
          </a:r>
          <a:r>
            <a:rPr lang="es-MX" sz="2600" u="sng" dirty="0"/>
            <a:t>.</a:t>
          </a:r>
        </a:p>
      </dgm:t>
    </dgm:pt>
    <dgm:pt modelId="{9F34A626-38AD-4179-A75C-7E7C9E22690C}" type="parTrans" cxnId="{7BA7C1FD-3CC1-43B3-9E5B-4CF110265BC8}">
      <dgm:prSet/>
      <dgm:spPr/>
      <dgm:t>
        <a:bodyPr/>
        <a:lstStyle/>
        <a:p>
          <a:endParaRPr lang="es-MX"/>
        </a:p>
      </dgm:t>
    </dgm:pt>
    <dgm:pt modelId="{76180C86-E824-4CD1-82FA-81BA66169826}" type="sibTrans" cxnId="{7BA7C1FD-3CC1-43B3-9E5B-4CF110265BC8}">
      <dgm:prSet/>
      <dgm:spPr/>
      <dgm:t>
        <a:bodyPr/>
        <a:lstStyle/>
        <a:p>
          <a:endParaRPr lang="es-MX"/>
        </a:p>
      </dgm:t>
    </dgm:pt>
    <dgm:pt modelId="{FCB98FD8-3B16-4574-8856-8523D1D42A7A}" type="pres">
      <dgm:prSet presAssocID="{BD4FD130-F2D1-4725-8E77-3BBF95731C46}" presName="Name0" presStyleCnt="0">
        <dgm:presLayoutVars>
          <dgm:dir/>
          <dgm:animLvl val="lvl"/>
          <dgm:resizeHandles val="exact"/>
        </dgm:presLayoutVars>
      </dgm:prSet>
      <dgm:spPr/>
    </dgm:pt>
    <dgm:pt modelId="{339A752A-0032-4AB2-B973-F91A03170BCA}" type="pres">
      <dgm:prSet presAssocID="{1CB8837B-F576-4688-9C79-48EEBC69D7B2}" presName="boxAndChildren" presStyleCnt="0"/>
      <dgm:spPr/>
    </dgm:pt>
    <dgm:pt modelId="{51D0D471-9A7A-48D1-AD50-309E3BE229CB}" type="pres">
      <dgm:prSet presAssocID="{1CB8837B-F576-4688-9C79-48EEBC69D7B2}" presName="parentTextBox" presStyleLbl="node1" presStyleIdx="0" presStyleCnt="3"/>
      <dgm:spPr/>
    </dgm:pt>
    <dgm:pt modelId="{06A4C7BA-DBDA-4DB0-9F1B-8D9DD8534ECF}" type="pres">
      <dgm:prSet presAssocID="{1CB8837B-F576-4688-9C79-48EEBC69D7B2}" presName="entireBox" presStyleLbl="node1" presStyleIdx="0" presStyleCnt="3" custLinFactNeighborX="-2108" custLinFactNeighborY="-158"/>
      <dgm:spPr/>
    </dgm:pt>
    <dgm:pt modelId="{3A62A3B7-C94E-4EA8-9047-62B4C8082B4F}" type="pres">
      <dgm:prSet presAssocID="{1CB8837B-F576-4688-9C79-48EEBC69D7B2}" presName="descendantBox" presStyleCnt="0"/>
      <dgm:spPr/>
    </dgm:pt>
    <dgm:pt modelId="{F2C7C6A7-D168-4E8A-AB92-4E73E3190368}" type="pres">
      <dgm:prSet presAssocID="{06780E0D-762E-47BD-AE02-A73DD259E637}" presName="childTextBox" presStyleLbl="fgAccFollowNode1" presStyleIdx="0" presStyleCnt="5">
        <dgm:presLayoutVars>
          <dgm:bulletEnabled val="1"/>
        </dgm:presLayoutVars>
      </dgm:prSet>
      <dgm:spPr/>
    </dgm:pt>
    <dgm:pt modelId="{79FC3C71-332A-41FB-AD9C-AE863D29D075}" type="pres">
      <dgm:prSet presAssocID="{D4019F42-C03D-45CC-B010-917B2A6E8505}" presName="sp" presStyleCnt="0"/>
      <dgm:spPr/>
    </dgm:pt>
    <dgm:pt modelId="{59A0ECD1-9618-4D71-A8AD-17BD02EE65CC}" type="pres">
      <dgm:prSet presAssocID="{A0729A75-78FE-4083-942F-BBA15FC86D18}" presName="arrowAndChildren" presStyleCnt="0"/>
      <dgm:spPr/>
    </dgm:pt>
    <dgm:pt modelId="{8FDDCDD4-DAB4-4261-8D07-8CC6E7C04A95}" type="pres">
      <dgm:prSet presAssocID="{A0729A75-78FE-4083-942F-BBA15FC86D18}" presName="parentTextArrow" presStyleLbl="node1" presStyleIdx="0" presStyleCnt="3"/>
      <dgm:spPr/>
    </dgm:pt>
    <dgm:pt modelId="{C6B48945-D83E-4AD0-B479-B2E169646671}" type="pres">
      <dgm:prSet presAssocID="{A0729A75-78FE-4083-942F-BBA15FC86D18}" presName="arrow" presStyleLbl="node1" presStyleIdx="1" presStyleCnt="3"/>
      <dgm:spPr/>
    </dgm:pt>
    <dgm:pt modelId="{99FFF707-B7D9-4504-B69C-1827A1394CFF}" type="pres">
      <dgm:prSet presAssocID="{A0729A75-78FE-4083-942F-BBA15FC86D18}" presName="descendantArrow" presStyleCnt="0"/>
      <dgm:spPr/>
    </dgm:pt>
    <dgm:pt modelId="{805BDF3F-62E7-4640-95A3-802AA21D4202}" type="pres">
      <dgm:prSet presAssocID="{D2712178-B25F-406B-BCDE-FCEB19119E56}" presName="childTextArrow" presStyleLbl="fgAccFollowNode1" presStyleIdx="1" presStyleCnt="5">
        <dgm:presLayoutVars>
          <dgm:bulletEnabled val="1"/>
        </dgm:presLayoutVars>
      </dgm:prSet>
      <dgm:spPr/>
    </dgm:pt>
    <dgm:pt modelId="{F27B149E-2FA9-4734-8D7D-435C718F4B8F}" type="pres">
      <dgm:prSet presAssocID="{9D47AC55-C3E3-4FF2-8AF2-B9B95858A8B2}" presName="childTextArrow" presStyleLbl="fgAccFollowNode1" presStyleIdx="2" presStyleCnt="5">
        <dgm:presLayoutVars>
          <dgm:bulletEnabled val="1"/>
        </dgm:presLayoutVars>
      </dgm:prSet>
      <dgm:spPr/>
    </dgm:pt>
    <dgm:pt modelId="{CE7EB6A2-2BCB-4AA8-A980-B3F70DC811D0}" type="pres">
      <dgm:prSet presAssocID="{C3E7B440-0CEE-4F54-86F7-EB8C964AAEDB}" presName="sp" presStyleCnt="0"/>
      <dgm:spPr/>
    </dgm:pt>
    <dgm:pt modelId="{BF6592AD-0551-408A-ACF5-3557AE39669F}" type="pres">
      <dgm:prSet presAssocID="{E0CE6619-C223-41E5-A33F-98D9F5351809}" presName="arrowAndChildren" presStyleCnt="0"/>
      <dgm:spPr/>
    </dgm:pt>
    <dgm:pt modelId="{780B9AC7-F1D2-42A3-B4BC-1032A5A80346}" type="pres">
      <dgm:prSet presAssocID="{E0CE6619-C223-41E5-A33F-98D9F5351809}" presName="parentTextArrow" presStyleLbl="node1" presStyleIdx="1" presStyleCnt="3"/>
      <dgm:spPr/>
    </dgm:pt>
    <dgm:pt modelId="{B30277BC-F644-426C-88DC-081FDE2BB4D7}" type="pres">
      <dgm:prSet presAssocID="{E0CE6619-C223-41E5-A33F-98D9F5351809}" presName="arrow" presStyleLbl="node1" presStyleIdx="2" presStyleCnt="3"/>
      <dgm:spPr/>
    </dgm:pt>
    <dgm:pt modelId="{5728544D-82A7-4A11-89C9-6D80A793F755}" type="pres">
      <dgm:prSet presAssocID="{E0CE6619-C223-41E5-A33F-98D9F5351809}" presName="descendantArrow" presStyleCnt="0"/>
      <dgm:spPr/>
    </dgm:pt>
    <dgm:pt modelId="{8EA8AF9F-156B-4F4F-AADB-630EA383F2DE}" type="pres">
      <dgm:prSet presAssocID="{5DFC9390-5597-477C-B34A-40D0D1F0E574}" presName="childTextArrow" presStyleLbl="fgAccFollowNode1" presStyleIdx="3" presStyleCnt="5">
        <dgm:presLayoutVars>
          <dgm:bulletEnabled val="1"/>
        </dgm:presLayoutVars>
      </dgm:prSet>
      <dgm:spPr/>
    </dgm:pt>
    <dgm:pt modelId="{5C5483FE-324D-464B-BF70-E9DB95786A51}" type="pres">
      <dgm:prSet presAssocID="{D7FA1FCD-72ED-4EF2-809B-45DFEB269F6B}" presName="childTextArrow" presStyleLbl="fgAccFollowNode1" presStyleIdx="4" presStyleCnt="5">
        <dgm:presLayoutVars>
          <dgm:bulletEnabled val="1"/>
        </dgm:presLayoutVars>
      </dgm:prSet>
      <dgm:spPr/>
    </dgm:pt>
  </dgm:ptLst>
  <dgm:cxnLst>
    <dgm:cxn modelId="{BD69FE02-D105-4947-9971-D45809074389}" srcId="{E0CE6619-C223-41E5-A33F-98D9F5351809}" destId="{5DFC9390-5597-477C-B34A-40D0D1F0E574}" srcOrd="0" destOrd="0" parTransId="{FFC7F947-C4E9-4610-93E5-31E5C2309E9B}" sibTransId="{6E980C3F-5275-4A63-83F8-87F1036A74B2}"/>
    <dgm:cxn modelId="{D4D0840E-71B0-4634-855F-052576CAC07B}" type="presOf" srcId="{1CB8837B-F576-4688-9C79-48EEBC69D7B2}" destId="{06A4C7BA-DBDA-4DB0-9F1B-8D9DD8534ECF}" srcOrd="1" destOrd="0" presId="urn:microsoft.com/office/officeart/2005/8/layout/process4"/>
    <dgm:cxn modelId="{DA64850F-46B1-4B52-8957-A9513C000CFE}" srcId="{A0729A75-78FE-4083-942F-BBA15FC86D18}" destId="{D2712178-B25F-406B-BCDE-FCEB19119E56}" srcOrd="0" destOrd="0" parTransId="{54B8AA75-06A2-40C3-9CCE-F894265AD4F0}" sibTransId="{3650D5AD-6109-4A7F-B817-1BBF5757AEF4}"/>
    <dgm:cxn modelId="{C2F42718-599E-4C7E-946A-58EFBC6C4EEA}" srcId="{BD4FD130-F2D1-4725-8E77-3BBF95731C46}" destId="{A0729A75-78FE-4083-942F-BBA15FC86D18}" srcOrd="1" destOrd="0" parTransId="{61025D97-F559-490E-93C2-70335F525316}" sibTransId="{D4019F42-C03D-45CC-B010-917B2A6E8505}"/>
    <dgm:cxn modelId="{430DF921-C045-4B37-B766-08A3C3FCEB16}" type="presOf" srcId="{E0CE6619-C223-41E5-A33F-98D9F5351809}" destId="{B30277BC-F644-426C-88DC-081FDE2BB4D7}" srcOrd="1" destOrd="0" presId="urn:microsoft.com/office/officeart/2005/8/layout/process4"/>
    <dgm:cxn modelId="{AF595E2B-0164-481D-AF00-33FE541120B5}" type="presOf" srcId="{E0CE6619-C223-41E5-A33F-98D9F5351809}" destId="{780B9AC7-F1D2-42A3-B4BC-1032A5A80346}" srcOrd="0" destOrd="0" presId="urn:microsoft.com/office/officeart/2005/8/layout/process4"/>
    <dgm:cxn modelId="{E971463C-B77E-48C5-B615-C17581AE6965}" srcId="{A0729A75-78FE-4083-942F-BBA15FC86D18}" destId="{9D47AC55-C3E3-4FF2-8AF2-B9B95858A8B2}" srcOrd="1" destOrd="0" parTransId="{F99A3DA6-C9CD-4A48-9DCE-7EBBCB5D1968}" sibTransId="{23FE29ED-C656-45C0-A1D1-F0A21BD3FD15}"/>
    <dgm:cxn modelId="{F2C5773C-41F0-457A-9126-7EBA4363D696}" srcId="{BD4FD130-F2D1-4725-8E77-3BBF95731C46}" destId="{1CB8837B-F576-4688-9C79-48EEBC69D7B2}" srcOrd="2" destOrd="0" parTransId="{DE84B106-143E-403F-9702-73FBF6C9481A}" sibTransId="{691EECAD-A16A-4032-88B4-606E936F7DE1}"/>
    <dgm:cxn modelId="{D84E9D5D-42EE-4381-83B8-96DF14016EB3}" type="presOf" srcId="{D2712178-B25F-406B-BCDE-FCEB19119E56}" destId="{805BDF3F-62E7-4640-95A3-802AA21D4202}" srcOrd="0" destOrd="0" presId="urn:microsoft.com/office/officeart/2005/8/layout/process4"/>
    <dgm:cxn modelId="{7793415E-5674-494A-9772-2B652B5CC5ED}" type="presOf" srcId="{A0729A75-78FE-4083-942F-BBA15FC86D18}" destId="{C6B48945-D83E-4AD0-B479-B2E169646671}" srcOrd="1" destOrd="0" presId="urn:microsoft.com/office/officeart/2005/8/layout/process4"/>
    <dgm:cxn modelId="{AA90AF41-764B-4861-81BE-E9E2B3C72507}" type="presOf" srcId="{A0729A75-78FE-4083-942F-BBA15FC86D18}" destId="{8FDDCDD4-DAB4-4261-8D07-8CC6E7C04A95}" srcOrd="0" destOrd="0" presId="urn:microsoft.com/office/officeart/2005/8/layout/process4"/>
    <dgm:cxn modelId="{6ABF844F-BEBD-4239-9EC2-43D3A2523744}" type="presOf" srcId="{5DFC9390-5597-477C-B34A-40D0D1F0E574}" destId="{8EA8AF9F-156B-4F4F-AADB-630EA383F2DE}" srcOrd="0" destOrd="0" presId="urn:microsoft.com/office/officeart/2005/8/layout/process4"/>
    <dgm:cxn modelId="{D90B6875-DCCB-41DB-B440-A0BF73E424BC}" type="presOf" srcId="{D7FA1FCD-72ED-4EF2-809B-45DFEB269F6B}" destId="{5C5483FE-324D-464B-BF70-E9DB95786A51}" srcOrd="0" destOrd="0" presId="urn:microsoft.com/office/officeart/2005/8/layout/process4"/>
    <dgm:cxn modelId="{262ECE5A-4CCD-448F-B22D-20DBADA411E8}" srcId="{E0CE6619-C223-41E5-A33F-98D9F5351809}" destId="{D7FA1FCD-72ED-4EF2-809B-45DFEB269F6B}" srcOrd="1" destOrd="0" parTransId="{EAC15831-4DE3-460A-83EF-235D8CA9DCD9}" sibTransId="{7FE950E3-BA50-415F-BFEF-C55AB30C4B65}"/>
    <dgm:cxn modelId="{29724192-6FE4-426F-9DB1-FBB9DBAF0A17}" type="presOf" srcId="{1CB8837B-F576-4688-9C79-48EEBC69D7B2}" destId="{51D0D471-9A7A-48D1-AD50-309E3BE229CB}" srcOrd="0" destOrd="0" presId="urn:microsoft.com/office/officeart/2005/8/layout/process4"/>
    <dgm:cxn modelId="{5B03D2AE-0092-4E9C-8F8F-5025F43FF525}" type="presOf" srcId="{9D47AC55-C3E3-4FF2-8AF2-B9B95858A8B2}" destId="{F27B149E-2FA9-4734-8D7D-435C718F4B8F}" srcOrd="0" destOrd="0" presId="urn:microsoft.com/office/officeart/2005/8/layout/process4"/>
    <dgm:cxn modelId="{CBC29AB4-ABE8-41E7-BFB4-2FAAD6E948E3}" srcId="{BD4FD130-F2D1-4725-8E77-3BBF95731C46}" destId="{E0CE6619-C223-41E5-A33F-98D9F5351809}" srcOrd="0" destOrd="0" parTransId="{0C92E528-C954-47F3-B11F-F950DFEA490E}" sibTransId="{C3E7B440-0CEE-4F54-86F7-EB8C964AAEDB}"/>
    <dgm:cxn modelId="{E01375D2-742C-46A6-AE5F-EF4D979ED467}" type="presOf" srcId="{06780E0D-762E-47BD-AE02-A73DD259E637}" destId="{F2C7C6A7-D168-4E8A-AB92-4E73E3190368}" srcOrd="0" destOrd="0" presId="urn:microsoft.com/office/officeart/2005/8/layout/process4"/>
    <dgm:cxn modelId="{43D4ACF4-9668-486F-A453-EA6040DEFFD3}" type="presOf" srcId="{BD4FD130-F2D1-4725-8E77-3BBF95731C46}" destId="{FCB98FD8-3B16-4574-8856-8523D1D42A7A}" srcOrd="0" destOrd="0" presId="urn:microsoft.com/office/officeart/2005/8/layout/process4"/>
    <dgm:cxn modelId="{7BA7C1FD-3CC1-43B3-9E5B-4CF110265BC8}" srcId="{1CB8837B-F576-4688-9C79-48EEBC69D7B2}" destId="{06780E0D-762E-47BD-AE02-A73DD259E637}" srcOrd="0" destOrd="0" parTransId="{9F34A626-38AD-4179-A75C-7E7C9E22690C}" sibTransId="{76180C86-E824-4CD1-82FA-81BA66169826}"/>
    <dgm:cxn modelId="{E5F2EDFE-BB7A-4739-BEF3-92313FABD7BF}" type="presParOf" srcId="{FCB98FD8-3B16-4574-8856-8523D1D42A7A}" destId="{339A752A-0032-4AB2-B973-F91A03170BCA}" srcOrd="0" destOrd="0" presId="urn:microsoft.com/office/officeart/2005/8/layout/process4"/>
    <dgm:cxn modelId="{DCA9E28E-B80B-41EF-8A95-D25AADE7E54A}" type="presParOf" srcId="{339A752A-0032-4AB2-B973-F91A03170BCA}" destId="{51D0D471-9A7A-48D1-AD50-309E3BE229CB}" srcOrd="0" destOrd="0" presId="urn:microsoft.com/office/officeart/2005/8/layout/process4"/>
    <dgm:cxn modelId="{6F03330B-2C10-4A29-9262-D8930732DF62}" type="presParOf" srcId="{339A752A-0032-4AB2-B973-F91A03170BCA}" destId="{06A4C7BA-DBDA-4DB0-9F1B-8D9DD8534ECF}" srcOrd="1" destOrd="0" presId="urn:microsoft.com/office/officeart/2005/8/layout/process4"/>
    <dgm:cxn modelId="{01DB8484-2211-4266-A465-CCE9EC570E63}" type="presParOf" srcId="{339A752A-0032-4AB2-B973-F91A03170BCA}" destId="{3A62A3B7-C94E-4EA8-9047-62B4C8082B4F}" srcOrd="2" destOrd="0" presId="urn:microsoft.com/office/officeart/2005/8/layout/process4"/>
    <dgm:cxn modelId="{15D969B0-806B-4638-B412-F4B10820F77E}" type="presParOf" srcId="{3A62A3B7-C94E-4EA8-9047-62B4C8082B4F}" destId="{F2C7C6A7-D168-4E8A-AB92-4E73E3190368}" srcOrd="0" destOrd="0" presId="urn:microsoft.com/office/officeart/2005/8/layout/process4"/>
    <dgm:cxn modelId="{38D1815B-4813-46D6-99DC-F2F3C25724C1}" type="presParOf" srcId="{FCB98FD8-3B16-4574-8856-8523D1D42A7A}" destId="{79FC3C71-332A-41FB-AD9C-AE863D29D075}" srcOrd="1" destOrd="0" presId="urn:microsoft.com/office/officeart/2005/8/layout/process4"/>
    <dgm:cxn modelId="{8C3C1855-48F5-4193-8F10-21677D2AE4BC}" type="presParOf" srcId="{FCB98FD8-3B16-4574-8856-8523D1D42A7A}" destId="{59A0ECD1-9618-4D71-A8AD-17BD02EE65CC}" srcOrd="2" destOrd="0" presId="urn:microsoft.com/office/officeart/2005/8/layout/process4"/>
    <dgm:cxn modelId="{45F7F5F9-D831-40FF-8590-603A653466A4}" type="presParOf" srcId="{59A0ECD1-9618-4D71-A8AD-17BD02EE65CC}" destId="{8FDDCDD4-DAB4-4261-8D07-8CC6E7C04A95}" srcOrd="0" destOrd="0" presId="urn:microsoft.com/office/officeart/2005/8/layout/process4"/>
    <dgm:cxn modelId="{E471BB09-C795-493F-A529-B52167CDBBAA}" type="presParOf" srcId="{59A0ECD1-9618-4D71-A8AD-17BD02EE65CC}" destId="{C6B48945-D83E-4AD0-B479-B2E169646671}" srcOrd="1" destOrd="0" presId="urn:microsoft.com/office/officeart/2005/8/layout/process4"/>
    <dgm:cxn modelId="{AE27E8CD-C49B-4332-A326-31F4DBF63E73}" type="presParOf" srcId="{59A0ECD1-9618-4D71-A8AD-17BD02EE65CC}" destId="{99FFF707-B7D9-4504-B69C-1827A1394CFF}" srcOrd="2" destOrd="0" presId="urn:microsoft.com/office/officeart/2005/8/layout/process4"/>
    <dgm:cxn modelId="{5321671A-ADEC-4EF8-9619-324B21B909A4}" type="presParOf" srcId="{99FFF707-B7D9-4504-B69C-1827A1394CFF}" destId="{805BDF3F-62E7-4640-95A3-802AA21D4202}" srcOrd="0" destOrd="0" presId="urn:microsoft.com/office/officeart/2005/8/layout/process4"/>
    <dgm:cxn modelId="{CAB35F6C-B06A-4412-961A-7BF0EE449428}" type="presParOf" srcId="{99FFF707-B7D9-4504-B69C-1827A1394CFF}" destId="{F27B149E-2FA9-4734-8D7D-435C718F4B8F}" srcOrd="1" destOrd="0" presId="urn:microsoft.com/office/officeart/2005/8/layout/process4"/>
    <dgm:cxn modelId="{914CFDDC-C085-4FBD-9CC8-80088F3311EC}" type="presParOf" srcId="{FCB98FD8-3B16-4574-8856-8523D1D42A7A}" destId="{CE7EB6A2-2BCB-4AA8-A980-B3F70DC811D0}" srcOrd="3" destOrd="0" presId="urn:microsoft.com/office/officeart/2005/8/layout/process4"/>
    <dgm:cxn modelId="{E6162EE1-A2F4-4C5E-9D8D-969ED46CDB81}" type="presParOf" srcId="{FCB98FD8-3B16-4574-8856-8523D1D42A7A}" destId="{BF6592AD-0551-408A-ACF5-3557AE39669F}" srcOrd="4" destOrd="0" presId="urn:microsoft.com/office/officeart/2005/8/layout/process4"/>
    <dgm:cxn modelId="{F55949E1-D443-4216-905E-2341A006E530}" type="presParOf" srcId="{BF6592AD-0551-408A-ACF5-3557AE39669F}" destId="{780B9AC7-F1D2-42A3-B4BC-1032A5A80346}" srcOrd="0" destOrd="0" presId="urn:microsoft.com/office/officeart/2005/8/layout/process4"/>
    <dgm:cxn modelId="{7CE5DD2A-D8CE-493A-A449-1DF69883CFE2}" type="presParOf" srcId="{BF6592AD-0551-408A-ACF5-3557AE39669F}" destId="{B30277BC-F644-426C-88DC-081FDE2BB4D7}" srcOrd="1" destOrd="0" presId="urn:microsoft.com/office/officeart/2005/8/layout/process4"/>
    <dgm:cxn modelId="{3600C058-0E63-4694-9B21-88F3EF2B01B8}" type="presParOf" srcId="{BF6592AD-0551-408A-ACF5-3557AE39669F}" destId="{5728544D-82A7-4A11-89C9-6D80A793F755}" srcOrd="2" destOrd="0" presId="urn:microsoft.com/office/officeart/2005/8/layout/process4"/>
    <dgm:cxn modelId="{F2062E59-4B83-4D5D-ACAC-C30120ABF0E7}" type="presParOf" srcId="{5728544D-82A7-4A11-89C9-6D80A793F755}" destId="{8EA8AF9F-156B-4F4F-AADB-630EA383F2DE}" srcOrd="0" destOrd="0" presId="urn:microsoft.com/office/officeart/2005/8/layout/process4"/>
    <dgm:cxn modelId="{E8469E24-3E9B-4DAE-9478-EB48FDB70AEA}" type="presParOf" srcId="{5728544D-82A7-4A11-89C9-6D80A793F755}" destId="{5C5483FE-324D-464B-BF70-E9DB95786A51}" srcOrd="1" destOrd="0" presId="urn:microsoft.com/office/officeart/2005/8/layout/process4"/>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4B1CF5C-F9A6-4BC2-89AE-632E1DE789EA}">
      <dsp:nvSpPr>
        <dsp:cNvPr id="0" name=""/>
        <dsp:cNvSpPr/>
      </dsp:nvSpPr>
      <dsp:spPr>
        <a:xfrm rot="16200000">
          <a:off x="991302" y="-1034221"/>
          <a:ext cx="2156479" cy="4139083"/>
        </a:xfrm>
        <a:prstGeom prst="round1Rect">
          <a:avLst/>
        </a:prstGeom>
        <a:gradFill rotWithShape="0">
          <a:gsLst>
            <a:gs pos="0">
              <a:schemeClr val="accent3">
                <a:shade val="50000"/>
                <a:hueOff val="0"/>
                <a:satOff val="0"/>
                <a:lumOff val="0"/>
                <a:alphaOff val="0"/>
                <a:shade val="51000"/>
                <a:satMod val="130000"/>
              </a:schemeClr>
            </a:gs>
            <a:gs pos="80000">
              <a:schemeClr val="accent3">
                <a:shade val="50000"/>
                <a:hueOff val="0"/>
                <a:satOff val="0"/>
                <a:lumOff val="0"/>
                <a:alphaOff val="0"/>
                <a:shade val="93000"/>
                <a:satMod val="130000"/>
              </a:schemeClr>
            </a:gs>
            <a:gs pos="100000">
              <a:schemeClr val="accent3">
                <a:shade val="5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endParaRPr lang="es-ES" sz="2400" kern="1200"/>
        </a:p>
        <a:p>
          <a:pPr marL="0" lvl="0" indent="0" algn="ctr" defTabSz="1066800">
            <a:lnSpc>
              <a:spcPct val="90000"/>
            </a:lnSpc>
            <a:spcBef>
              <a:spcPct val="0"/>
            </a:spcBef>
            <a:spcAft>
              <a:spcPct val="35000"/>
            </a:spcAft>
            <a:buNone/>
          </a:pPr>
          <a:r>
            <a:rPr lang="es-ES" sz="2400" b="1" kern="1200"/>
            <a:t>Constitución Política  Estados Unidos Mexicanos</a:t>
          </a:r>
          <a:r>
            <a:rPr lang="es-ES" sz="2400" kern="1200"/>
            <a:t>.</a:t>
          </a:r>
        </a:p>
        <a:p>
          <a:pPr marL="0" lvl="0" indent="0" algn="ctr" defTabSz="1066800">
            <a:lnSpc>
              <a:spcPct val="90000"/>
            </a:lnSpc>
            <a:spcBef>
              <a:spcPct val="0"/>
            </a:spcBef>
            <a:spcAft>
              <a:spcPct val="35000"/>
            </a:spcAft>
            <a:buNone/>
          </a:pPr>
          <a:r>
            <a:rPr lang="es-ES" sz="1200" b="1" u="sng" kern="1200"/>
            <a:t>Art 115 </a:t>
          </a:r>
        </a:p>
        <a:p>
          <a:pPr marL="0" lvl="0" indent="0" algn="ctr" defTabSz="1066800">
            <a:lnSpc>
              <a:spcPct val="90000"/>
            </a:lnSpc>
            <a:spcBef>
              <a:spcPct val="0"/>
            </a:spcBef>
            <a:spcAft>
              <a:spcPct val="35000"/>
            </a:spcAft>
            <a:buNone/>
          </a:pPr>
          <a:r>
            <a:rPr lang="es-ES" sz="1200" kern="1200"/>
            <a:t>Establece la autonomía de los municipios  </a:t>
          </a:r>
        </a:p>
        <a:p>
          <a:pPr marL="0" lvl="0" indent="0" algn="ctr" defTabSz="1066800">
            <a:lnSpc>
              <a:spcPct val="90000"/>
            </a:lnSpc>
            <a:spcBef>
              <a:spcPct val="0"/>
            </a:spcBef>
            <a:spcAft>
              <a:spcPct val="35000"/>
            </a:spcAft>
            <a:buNone/>
          </a:pPr>
          <a:r>
            <a:rPr lang="es-ES" sz="1200" kern="1200"/>
            <a:t> El Régimen de Gobierno y </a:t>
          </a:r>
        </a:p>
        <a:p>
          <a:pPr marL="0" lvl="0" indent="0" algn="ctr" defTabSz="1066800">
            <a:lnSpc>
              <a:spcPct val="90000"/>
            </a:lnSpc>
            <a:spcBef>
              <a:spcPct val="0"/>
            </a:spcBef>
            <a:spcAft>
              <a:spcPct val="35000"/>
            </a:spcAft>
            <a:buNone/>
          </a:pPr>
          <a:r>
            <a:rPr lang="es-ES" sz="1200" kern="1200"/>
            <a:t>La Administración Pública Municipal</a:t>
          </a:r>
          <a:endParaRPr lang="es-ES" sz="2400" kern="1200"/>
        </a:p>
        <a:p>
          <a:pPr marL="0" lvl="0" indent="0" algn="ctr" defTabSz="1066800">
            <a:lnSpc>
              <a:spcPct val="90000"/>
            </a:lnSpc>
            <a:spcBef>
              <a:spcPct val="0"/>
            </a:spcBef>
            <a:spcAft>
              <a:spcPct val="35000"/>
            </a:spcAft>
            <a:buNone/>
          </a:pPr>
          <a:endParaRPr lang="es-ES" sz="1200" kern="1200" dirty="0"/>
        </a:p>
      </dsp:txBody>
      <dsp:txXfrm rot="5400000">
        <a:off x="0" y="-42919"/>
        <a:ext cx="4139083" cy="1617359"/>
      </dsp:txXfrm>
    </dsp:sp>
    <dsp:sp modelId="{524663B1-D9AE-4733-8B6D-3651C402AF21}">
      <dsp:nvSpPr>
        <dsp:cNvPr id="0" name=""/>
        <dsp:cNvSpPr/>
      </dsp:nvSpPr>
      <dsp:spPr>
        <a:xfrm>
          <a:off x="4139083" y="-42919"/>
          <a:ext cx="4139083" cy="2156479"/>
        </a:xfrm>
        <a:prstGeom prst="round1Rect">
          <a:avLst/>
        </a:prstGeom>
        <a:gradFill rotWithShape="0">
          <a:gsLst>
            <a:gs pos="0">
              <a:schemeClr val="accent3">
                <a:shade val="50000"/>
                <a:hueOff val="133778"/>
                <a:satOff val="-2135"/>
                <a:lumOff val="20553"/>
                <a:alphaOff val="0"/>
                <a:shade val="51000"/>
                <a:satMod val="130000"/>
              </a:schemeClr>
            </a:gs>
            <a:gs pos="80000">
              <a:schemeClr val="accent3">
                <a:shade val="50000"/>
                <a:hueOff val="133778"/>
                <a:satOff val="-2135"/>
                <a:lumOff val="20553"/>
                <a:alphaOff val="0"/>
                <a:shade val="93000"/>
                <a:satMod val="130000"/>
              </a:schemeClr>
            </a:gs>
            <a:gs pos="100000">
              <a:schemeClr val="accent3">
                <a:shade val="50000"/>
                <a:hueOff val="133778"/>
                <a:satOff val="-2135"/>
                <a:lumOff val="20553"/>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70688" tIns="170688" rIns="170688" bIns="170688" numCol="1" spcCol="1270" anchor="ctr" anchorCtr="0">
          <a:noAutofit/>
        </a:bodyPr>
        <a:lstStyle/>
        <a:p>
          <a:pPr marL="0" lvl="0" indent="0" algn="ctr" defTabSz="1066800">
            <a:lnSpc>
              <a:spcPct val="90000"/>
            </a:lnSpc>
            <a:spcBef>
              <a:spcPct val="0"/>
            </a:spcBef>
            <a:spcAft>
              <a:spcPct val="35000"/>
            </a:spcAft>
            <a:buNone/>
          </a:pPr>
          <a:r>
            <a:rPr lang="es-ES" sz="2400" kern="1200" dirty="0"/>
            <a:t> </a:t>
          </a:r>
          <a:r>
            <a:rPr lang="es-ES" sz="2400" b="1" kern="1200" dirty="0">
              <a:solidFill>
                <a:schemeClr val="accent3">
                  <a:lumMod val="50000"/>
                </a:schemeClr>
              </a:solidFill>
            </a:rPr>
            <a:t>Constitución Política Estado Libre y Soberano de Morelos</a:t>
          </a:r>
        </a:p>
        <a:p>
          <a:pPr marL="0" lvl="0" indent="0" algn="ctr" defTabSz="1066800">
            <a:lnSpc>
              <a:spcPct val="90000"/>
            </a:lnSpc>
            <a:spcBef>
              <a:spcPct val="0"/>
            </a:spcBef>
            <a:spcAft>
              <a:spcPct val="35000"/>
            </a:spcAft>
            <a:buNone/>
          </a:pPr>
          <a:r>
            <a:rPr lang="es-ES" sz="1200" b="1" u="sng" kern="1200" dirty="0">
              <a:solidFill>
                <a:schemeClr val="accent3">
                  <a:lumMod val="50000"/>
                </a:schemeClr>
              </a:solidFill>
            </a:rPr>
            <a:t>Art 1</a:t>
          </a:r>
          <a:r>
            <a:rPr lang="es-ES" sz="1200" kern="1200" dirty="0">
              <a:solidFill>
                <a:schemeClr val="accent3">
                  <a:lumMod val="50000"/>
                </a:schemeClr>
              </a:solidFill>
            </a:rPr>
            <a:t>: …</a:t>
          </a:r>
          <a:r>
            <a:rPr lang="es-ES" sz="1200" i="1" kern="1200" dirty="0">
              <a:solidFill>
                <a:schemeClr val="accent3">
                  <a:lumMod val="50000"/>
                </a:schemeClr>
              </a:solidFill>
            </a:rPr>
            <a:t>tendrá como base de organización política y administrativa </a:t>
          </a:r>
          <a:r>
            <a:rPr lang="es-ES" sz="1200" b="1" i="1" u="sng" kern="1200" dirty="0">
              <a:solidFill>
                <a:schemeClr val="accent3">
                  <a:lumMod val="50000"/>
                </a:schemeClr>
              </a:solidFill>
            </a:rPr>
            <a:t>el Municipio Libre</a:t>
          </a:r>
          <a:r>
            <a:rPr lang="es-ES" sz="1200" i="1" kern="1200" dirty="0">
              <a:solidFill>
                <a:schemeClr val="accent3">
                  <a:lumMod val="50000"/>
                </a:schemeClr>
              </a:solidFill>
            </a:rPr>
            <a:t>… </a:t>
          </a:r>
          <a:r>
            <a:rPr lang="es-ES" sz="1200" kern="1200" dirty="0">
              <a:solidFill>
                <a:schemeClr val="accent3">
                  <a:lumMod val="50000"/>
                </a:schemeClr>
              </a:solidFill>
            </a:rPr>
            <a:t>y </a:t>
          </a:r>
          <a:r>
            <a:rPr lang="es-ES" sz="1200" b="1" u="sng" kern="1200" dirty="0">
              <a:solidFill>
                <a:schemeClr val="accent3">
                  <a:lumMod val="50000"/>
                </a:schemeClr>
              </a:solidFill>
            </a:rPr>
            <a:t>Título Sexto</a:t>
          </a:r>
          <a:r>
            <a:rPr lang="es-ES" sz="1200" kern="1200" dirty="0">
              <a:solidFill>
                <a:schemeClr val="accent3">
                  <a:lumMod val="50000"/>
                </a:schemeClr>
              </a:solidFill>
            </a:rPr>
            <a:t>: nueve capítulos .</a:t>
          </a:r>
        </a:p>
      </dsp:txBody>
      <dsp:txXfrm>
        <a:off x="4139083" y="-42919"/>
        <a:ext cx="4139083" cy="1617359"/>
      </dsp:txXfrm>
    </dsp:sp>
    <dsp:sp modelId="{661A849F-CF1E-4AC7-B620-331CCA624B02}">
      <dsp:nvSpPr>
        <dsp:cNvPr id="0" name=""/>
        <dsp:cNvSpPr/>
      </dsp:nvSpPr>
      <dsp:spPr>
        <a:xfrm rot="10800000">
          <a:off x="0" y="2156473"/>
          <a:ext cx="4139083" cy="2156479"/>
        </a:xfrm>
        <a:prstGeom prst="round1Rect">
          <a:avLst/>
        </a:prstGeom>
        <a:gradFill rotWithShape="0">
          <a:gsLst>
            <a:gs pos="0">
              <a:schemeClr val="accent3">
                <a:shade val="50000"/>
                <a:hueOff val="267556"/>
                <a:satOff val="-4269"/>
                <a:lumOff val="41107"/>
                <a:alphaOff val="0"/>
                <a:shade val="51000"/>
                <a:satMod val="130000"/>
              </a:schemeClr>
            </a:gs>
            <a:gs pos="80000">
              <a:schemeClr val="accent3">
                <a:shade val="50000"/>
                <a:hueOff val="267556"/>
                <a:satOff val="-4269"/>
                <a:lumOff val="41107"/>
                <a:alphaOff val="0"/>
                <a:shade val="93000"/>
                <a:satMod val="130000"/>
              </a:schemeClr>
            </a:gs>
            <a:gs pos="100000">
              <a:schemeClr val="accent3">
                <a:shade val="50000"/>
                <a:hueOff val="267556"/>
                <a:satOff val="-4269"/>
                <a:lumOff val="4110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84912" tIns="184912" rIns="184912" bIns="184912" numCol="1" spcCol="1270" anchor="ctr" anchorCtr="0">
          <a:noAutofit/>
        </a:bodyPr>
        <a:lstStyle/>
        <a:p>
          <a:pPr marL="0" lvl="0" indent="0" algn="ctr" defTabSz="1155700">
            <a:lnSpc>
              <a:spcPct val="90000"/>
            </a:lnSpc>
            <a:spcBef>
              <a:spcPct val="0"/>
            </a:spcBef>
            <a:spcAft>
              <a:spcPct val="35000"/>
            </a:spcAft>
            <a:buNone/>
          </a:pPr>
          <a:r>
            <a:rPr lang="es-ES" sz="2600" kern="1200" dirty="0">
              <a:solidFill>
                <a:schemeClr val="accent3">
                  <a:lumMod val="50000"/>
                </a:schemeClr>
              </a:solidFill>
            </a:rPr>
            <a:t> </a:t>
          </a:r>
          <a:r>
            <a:rPr lang="es-ES" sz="2600" b="1" kern="1200" dirty="0">
              <a:solidFill>
                <a:schemeClr val="accent3">
                  <a:lumMod val="50000"/>
                </a:schemeClr>
              </a:solidFill>
            </a:rPr>
            <a:t>Ayuntamiento</a:t>
          </a:r>
        </a:p>
        <a:p>
          <a:pPr marL="0" lvl="0" indent="0" algn="ctr" defTabSz="1155700">
            <a:lnSpc>
              <a:spcPct val="90000"/>
            </a:lnSpc>
            <a:spcBef>
              <a:spcPct val="0"/>
            </a:spcBef>
            <a:spcAft>
              <a:spcPct val="35000"/>
            </a:spcAft>
            <a:buNone/>
          </a:pPr>
          <a:r>
            <a:rPr lang="es-ES" sz="1200" b="1" u="sng" kern="1200" dirty="0">
              <a:solidFill>
                <a:schemeClr val="accent3">
                  <a:lumMod val="50000"/>
                </a:schemeClr>
              </a:solidFill>
            </a:rPr>
            <a:t>Art 115, título Quinto</a:t>
          </a:r>
        </a:p>
        <a:p>
          <a:pPr marL="0" lvl="0" indent="0" algn="ctr" defTabSz="1155700">
            <a:lnSpc>
              <a:spcPct val="90000"/>
            </a:lnSpc>
            <a:spcBef>
              <a:spcPct val="0"/>
            </a:spcBef>
            <a:spcAft>
              <a:spcPct val="35000"/>
            </a:spcAft>
            <a:buNone/>
          </a:pPr>
          <a:r>
            <a:rPr lang="es-ES" sz="2400" kern="1200" dirty="0">
              <a:solidFill>
                <a:schemeClr val="accent3">
                  <a:lumMod val="50000"/>
                </a:schemeClr>
              </a:solidFill>
            </a:rPr>
            <a:t> </a:t>
          </a:r>
          <a:r>
            <a:rPr lang="es-ES" sz="1200" kern="1200" dirty="0">
              <a:solidFill>
                <a:schemeClr val="accent3">
                  <a:lumMod val="50000"/>
                </a:schemeClr>
              </a:solidFill>
            </a:rPr>
            <a:t>Es la máxima autoridad Municipal con funciones legislativas, administrativas y ejecutivas para el desarrollo de su comunidad         </a:t>
          </a:r>
        </a:p>
        <a:p>
          <a:pPr marL="0" lvl="0" indent="0" algn="ctr" defTabSz="1155700">
            <a:lnSpc>
              <a:spcPct val="90000"/>
            </a:lnSpc>
            <a:spcBef>
              <a:spcPct val="0"/>
            </a:spcBef>
            <a:spcAft>
              <a:spcPct val="35000"/>
            </a:spcAft>
            <a:buNone/>
          </a:pPr>
          <a:endParaRPr lang="es-ES" sz="1200" kern="1200" dirty="0"/>
        </a:p>
        <a:p>
          <a:pPr marL="0" lvl="0" indent="0" algn="ctr" defTabSz="1155700">
            <a:lnSpc>
              <a:spcPct val="90000"/>
            </a:lnSpc>
            <a:spcBef>
              <a:spcPct val="0"/>
            </a:spcBef>
            <a:spcAft>
              <a:spcPct val="35000"/>
            </a:spcAft>
            <a:buNone/>
          </a:pPr>
          <a:r>
            <a:rPr lang="es-ES" sz="1200" kern="1200" dirty="0"/>
            <a:t>                                            </a:t>
          </a:r>
        </a:p>
      </dsp:txBody>
      <dsp:txXfrm rot="10800000">
        <a:off x="0" y="2695593"/>
        <a:ext cx="4139083" cy="1617359"/>
      </dsp:txXfrm>
    </dsp:sp>
    <dsp:sp modelId="{8368B897-FD63-4C43-AD19-DE9C7F550019}">
      <dsp:nvSpPr>
        <dsp:cNvPr id="0" name=""/>
        <dsp:cNvSpPr/>
      </dsp:nvSpPr>
      <dsp:spPr>
        <a:xfrm rot="5400000">
          <a:off x="4958040" y="1084583"/>
          <a:ext cx="2328156" cy="4139083"/>
        </a:xfrm>
        <a:prstGeom prst="round1Rect">
          <a:avLst/>
        </a:prstGeom>
        <a:gradFill rotWithShape="0">
          <a:gsLst>
            <a:gs pos="0">
              <a:schemeClr val="accent3">
                <a:shade val="50000"/>
                <a:hueOff val="133778"/>
                <a:satOff val="-2135"/>
                <a:lumOff val="20553"/>
                <a:alphaOff val="0"/>
                <a:shade val="51000"/>
                <a:satMod val="130000"/>
              </a:schemeClr>
            </a:gs>
            <a:gs pos="80000">
              <a:schemeClr val="accent3">
                <a:shade val="50000"/>
                <a:hueOff val="133778"/>
                <a:satOff val="-2135"/>
                <a:lumOff val="20553"/>
                <a:alphaOff val="0"/>
                <a:shade val="93000"/>
                <a:satMod val="130000"/>
              </a:schemeClr>
            </a:gs>
            <a:gs pos="100000">
              <a:schemeClr val="accent3">
                <a:shade val="50000"/>
                <a:hueOff val="133778"/>
                <a:satOff val="-2135"/>
                <a:lumOff val="20553"/>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84912" tIns="184912" rIns="184912" bIns="184912" numCol="1" spcCol="1270" anchor="ctr" anchorCtr="0">
          <a:noAutofit/>
        </a:bodyPr>
        <a:lstStyle/>
        <a:p>
          <a:pPr marL="0" lvl="0" indent="0" algn="ctr" defTabSz="1155700">
            <a:lnSpc>
              <a:spcPct val="90000"/>
            </a:lnSpc>
            <a:spcBef>
              <a:spcPct val="0"/>
            </a:spcBef>
            <a:spcAft>
              <a:spcPct val="35000"/>
            </a:spcAft>
            <a:buNone/>
          </a:pPr>
          <a:r>
            <a:rPr lang="es-ES" sz="2600" kern="1200" dirty="0"/>
            <a:t> </a:t>
          </a:r>
          <a:r>
            <a:rPr lang="es-ES" sz="2400" b="1" kern="1200" dirty="0">
              <a:solidFill>
                <a:schemeClr val="accent3">
                  <a:lumMod val="50000"/>
                </a:schemeClr>
              </a:solidFill>
            </a:rPr>
            <a:t>Ley Orgánica Municipal del Estado de Morelos </a:t>
          </a:r>
          <a:endParaRPr lang="es-ES" sz="2600" b="1" kern="1200" dirty="0">
            <a:solidFill>
              <a:schemeClr val="accent3">
                <a:lumMod val="50000"/>
              </a:schemeClr>
            </a:solidFill>
          </a:endParaRPr>
        </a:p>
        <a:p>
          <a:pPr marL="0" lvl="0" indent="0" algn="ctr" defTabSz="1155700">
            <a:lnSpc>
              <a:spcPct val="90000"/>
            </a:lnSpc>
            <a:spcBef>
              <a:spcPct val="0"/>
            </a:spcBef>
            <a:spcAft>
              <a:spcPct val="35000"/>
            </a:spcAft>
            <a:buNone/>
          </a:pPr>
          <a:r>
            <a:rPr lang="es-ES" sz="1200" b="1" u="sng" kern="1200" dirty="0">
              <a:solidFill>
                <a:schemeClr val="accent3">
                  <a:lumMod val="50000"/>
                </a:schemeClr>
              </a:solidFill>
            </a:rPr>
            <a:t>Tiene por objeto establecer las disposiciones para la </a:t>
          </a:r>
          <a:r>
            <a:rPr lang="es-ES" sz="1200" b="1" u="sng" kern="1200" dirty="0" err="1">
              <a:solidFill>
                <a:schemeClr val="accent3">
                  <a:lumMod val="50000"/>
                </a:schemeClr>
              </a:solidFill>
            </a:rPr>
            <a:t>integración,organización</a:t>
          </a:r>
          <a:r>
            <a:rPr lang="es-ES" sz="1200" b="1" u="sng" kern="1200" dirty="0">
              <a:solidFill>
                <a:schemeClr val="accent3">
                  <a:lumMod val="50000"/>
                </a:schemeClr>
              </a:solidFill>
            </a:rPr>
            <a:t> del territorio, población, gobierno y administración pública de los Municipios,</a:t>
          </a:r>
        </a:p>
        <a:p>
          <a:pPr marL="0" lvl="0" indent="0" algn="ctr" defTabSz="1155700">
            <a:lnSpc>
              <a:spcPct val="90000"/>
            </a:lnSpc>
            <a:spcBef>
              <a:spcPct val="0"/>
            </a:spcBef>
            <a:spcAft>
              <a:spcPct val="35000"/>
            </a:spcAft>
            <a:buNone/>
          </a:pPr>
          <a:r>
            <a:rPr lang="es-ES" sz="1400" b="1" u="sng" kern="1200" dirty="0">
              <a:solidFill>
                <a:schemeClr val="accent3">
                  <a:lumMod val="50000"/>
                </a:schemeClr>
              </a:solidFill>
            </a:rPr>
            <a:t>Fundamento</a:t>
          </a:r>
          <a:r>
            <a:rPr lang="es-ES" sz="1200" b="1" u="sng" kern="1200" dirty="0">
              <a:solidFill>
                <a:schemeClr val="accent3">
                  <a:lumMod val="50000"/>
                </a:schemeClr>
              </a:solidFill>
            </a:rPr>
            <a:t>: art 115 constitucional</a:t>
          </a:r>
        </a:p>
        <a:p>
          <a:pPr marL="0" lvl="0" indent="0" algn="ctr" defTabSz="1155700">
            <a:lnSpc>
              <a:spcPct val="90000"/>
            </a:lnSpc>
            <a:spcBef>
              <a:spcPct val="0"/>
            </a:spcBef>
            <a:spcAft>
              <a:spcPct val="35000"/>
            </a:spcAft>
            <a:buNone/>
          </a:pPr>
          <a:r>
            <a:rPr lang="es-ES" sz="1200" b="1" u="sng" kern="1200" dirty="0">
              <a:solidFill>
                <a:schemeClr val="accent3">
                  <a:lumMod val="50000"/>
                </a:schemeClr>
              </a:solidFill>
            </a:rPr>
            <a:t>Título Sexto de la CPELSM</a:t>
          </a:r>
        </a:p>
      </dsp:txBody>
      <dsp:txXfrm rot="-5400000">
        <a:off x="4052576" y="2572086"/>
        <a:ext cx="4139083" cy="1746117"/>
      </dsp:txXfrm>
    </dsp:sp>
    <dsp:sp modelId="{5C91FDAB-A0BC-44B9-A4D0-03B281AB0C99}">
      <dsp:nvSpPr>
        <dsp:cNvPr id="0" name=""/>
        <dsp:cNvSpPr/>
      </dsp:nvSpPr>
      <dsp:spPr>
        <a:xfrm>
          <a:off x="3312926" y="1727000"/>
          <a:ext cx="1618240" cy="622974"/>
        </a:xfrm>
        <a:prstGeom prst="roundRect">
          <a:avLst/>
        </a:prstGeom>
        <a:solidFill>
          <a:schemeClr val="accent3">
            <a:tint val="55000"/>
            <a:hueOff val="0"/>
            <a:satOff val="0"/>
            <a:lumOff val="0"/>
            <a:alphaOff val="0"/>
          </a:schemeClr>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matte">
          <a:bevelT w="50800" h="19050" prst="relaxedInset"/>
          <a:contourClr>
            <a:schemeClr val="bg1"/>
          </a:contourClr>
        </a:sp3d>
      </dsp:spPr>
      <dsp:style>
        <a:lnRef idx="0">
          <a:scrgbClr r="0" g="0" b="0"/>
        </a:lnRef>
        <a:fillRef idx="1">
          <a:scrgbClr r="0" g="0" b="0"/>
        </a:fillRef>
        <a:effectRef idx="2">
          <a:scrgbClr r="0" g="0" b="0"/>
        </a:effectRef>
        <a:fontRef idx="minor">
          <a:schemeClr val="lt1"/>
        </a:fontRef>
      </dsp:style>
      <dsp:txBody>
        <a:bodyPr spcFirstLastPara="0" vert="horz" wrap="square" lIns="95250" tIns="95250" rIns="95250" bIns="95250" numCol="1" spcCol="1270" anchor="ctr" anchorCtr="0">
          <a:noAutofit/>
        </a:bodyPr>
        <a:lstStyle/>
        <a:p>
          <a:pPr marL="0" lvl="0" indent="0" algn="ctr" defTabSz="1111250">
            <a:lnSpc>
              <a:spcPct val="90000"/>
            </a:lnSpc>
            <a:spcBef>
              <a:spcPct val="0"/>
            </a:spcBef>
            <a:spcAft>
              <a:spcPct val="35000"/>
            </a:spcAft>
            <a:buNone/>
          </a:pPr>
          <a:r>
            <a:rPr lang="es-ES" sz="2500" b="1" kern="1200" dirty="0"/>
            <a:t>Municipio</a:t>
          </a:r>
        </a:p>
      </dsp:txBody>
      <dsp:txXfrm>
        <a:off x="3343337" y="1757411"/>
        <a:ext cx="1557418" cy="562152"/>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94F14615-3B8E-4BEF-B430-204AF1A62F75}">
      <dsp:nvSpPr>
        <dsp:cNvPr id="0" name=""/>
        <dsp:cNvSpPr/>
      </dsp:nvSpPr>
      <dsp:spPr>
        <a:xfrm>
          <a:off x="0" y="2387474"/>
          <a:ext cx="7776864" cy="783622"/>
        </a:xfrm>
        <a:prstGeom prst="rect">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ctr" defTabSz="666750">
            <a:lnSpc>
              <a:spcPct val="90000"/>
            </a:lnSpc>
            <a:spcBef>
              <a:spcPct val="0"/>
            </a:spcBef>
            <a:spcAft>
              <a:spcPct val="35000"/>
            </a:spcAft>
            <a:buNone/>
          </a:pPr>
          <a:r>
            <a:rPr lang="es-MX" sz="1500" b="1" kern="1200" dirty="0">
              <a:solidFill>
                <a:schemeClr val="accent3">
                  <a:lumMod val="50000"/>
                </a:schemeClr>
              </a:solidFill>
            </a:rPr>
            <a:t>Circulares</a:t>
          </a:r>
        </a:p>
      </dsp:txBody>
      <dsp:txXfrm>
        <a:off x="0" y="2387474"/>
        <a:ext cx="7776864" cy="423156"/>
      </dsp:txXfrm>
    </dsp:sp>
    <dsp:sp modelId="{F29E8E86-E0ED-469C-AB83-B92A5989DEB4}">
      <dsp:nvSpPr>
        <dsp:cNvPr id="0" name=""/>
        <dsp:cNvSpPr/>
      </dsp:nvSpPr>
      <dsp:spPr>
        <a:xfrm>
          <a:off x="0" y="2794957"/>
          <a:ext cx="3888432" cy="36046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Disposiciones Administrativas</a:t>
          </a:r>
        </a:p>
      </dsp:txBody>
      <dsp:txXfrm>
        <a:off x="0" y="2794957"/>
        <a:ext cx="3888432" cy="360466"/>
      </dsp:txXfrm>
    </dsp:sp>
    <dsp:sp modelId="{EC9DB9E8-4F29-4E58-8D5B-967A28F81EA0}">
      <dsp:nvSpPr>
        <dsp:cNvPr id="0" name=""/>
        <dsp:cNvSpPr/>
      </dsp:nvSpPr>
      <dsp:spPr>
        <a:xfrm>
          <a:off x="3888432" y="2794957"/>
          <a:ext cx="3888432" cy="36046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Disposiciones Aplicables</a:t>
          </a:r>
        </a:p>
      </dsp:txBody>
      <dsp:txXfrm>
        <a:off x="3888432" y="2794957"/>
        <a:ext cx="3888432" cy="360466"/>
      </dsp:txXfrm>
    </dsp:sp>
    <dsp:sp modelId="{2D5DFDA5-4927-4E83-8E09-A0554B215A70}">
      <dsp:nvSpPr>
        <dsp:cNvPr id="0" name=""/>
        <dsp:cNvSpPr/>
      </dsp:nvSpPr>
      <dsp:spPr>
        <a:xfrm rot="10800000">
          <a:off x="0" y="1194017"/>
          <a:ext cx="7776864" cy="1205211"/>
        </a:xfrm>
        <a:prstGeom prst="upArrowCallout">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ctr" defTabSz="666750">
            <a:lnSpc>
              <a:spcPct val="90000"/>
            </a:lnSpc>
            <a:spcBef>
              <a:spcPct val="0"/>
            </a:spcBef>
            <a:spcAft>
              <a:spcPct val="35000"/>
            </a:spcAft>
            <a:buNone/>
          </a:pPr>
          <a:r>
            <a:rPr lang="es-MX" sz="1500" b="1" kern="1200" dirty="0">
              <a:solidFill>
                <a:schemeClr val="accent3">
                  <a:lumMod val="50000"/>
                </a:schemeClr>
              </a:solidFill>
            </a:rPr>
            <a:t>Ley Orgánica Municipal del Estado de Morelos</a:t>
          </a:r>
        </a:p>
      </dsp:txBody>
      <dsp:txXfrm rot="-10800000">
        <a:off x="0" y="1194017"/>
        <a:ext cx="7776864" cy="423029"/>
      </dsp:txXfrm>
    </dsp:sp>
    <dsp:sp modelId="{A544AB47-CDA9-4FC0-90CA-6D3F9AA0DF1C}">
      <dsp:nvSpPr>
        <dsp:cNvPr id="0" name=""/>
        <dsp:cNvSpPr/>
      </dsp:nvSpPr>
      <dsp:spPr>
        <a:xfrm>
          <a:off x="0" y="1617046"/>
          <a:ext cx="3888432" cy="360358"/>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Bandos Municipales</a:t>
          </a:r>
        </a:p>
      </dsp:txBody>
      <dsp:txXfrm>
        <a:off x="0" y="1617046"/>
        <a:ext cx="3888432" cy="360358"/>
      </dsp:txXfrm>
    </dsp:sp>
    <dsp:sp modelId="{2EF075B1-279B-4206-AEC6-5977E087F0C9}">
      <dsp:nvSpPr>
        <dsp:cNvPr id="0" name=""/>
        <dsp:cNvSpPr/>
      </dsp:nvSpPr>
      <dsp:spPr>
        <a:xfrm>
          <a:off x="3888432" y="1617046"/>
          <a:ext cx="3888432" cy="360358"/>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Reglamentos</a:t>
          </a:r>
        </a:p>
      </dsp:txBody>
      <dsp:txXfrm>
        <a:off x="3888432" y="1617046"/>
        <a:ext cx="3888432" cy="360358"/>
      </dsp:txXfrm>
    </dsp:sp>
    <dsp:sp modelId="{FAC67B79-F957-4EFA-B39F-2CF2342B44B2}">
      <dsp:nvSpPr>
        <dsp:cNvPr id="0" name=""/>
        <dsp:cNvSpPr/>
      </dsp:nvSpPr>
      <dsp:spPr>
        <a:xfrm rot="10800000">
          <a:off x="0" y="0"/>
          <a:ext cx="7776864" cy="1205211"/>
        </a:xfrm>
        <a:prstGeom prst="upArrowCallout">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06680" tIns="106680" rIns="106680" bIns="106680" numCol="1" spcCol="1270" anchor="ctr" anchorCtr="0">
          <a:noAutofit/>
        </a:bodyPr>
        <a:lstStyle/>
        <a:p>
          <a:pPr marL="0" lvl="0" indent="0" algn="ctr" defTabSz="666750">
            <a:lnSpc>
              <a:spcPct val="90000"/>
            </a:lnSpc>
            <a:spcBef>
              <a:spcPct val="0"/>
            </a:spcBef>
            <a:spcAft>
              <a:spcPct val="35000"/>
            </a:spcAft>
            <a:buNone/>
          </a:pPr>
          <a:r>
            <a:rPr lang="es-MX" sz="1500" b="1" kern="1200" dirty="0">
              <a:solidFill>
                <a:schemeClr val="accent3">
                  <a:lumMod val="50000"/>
                </a:schemeClr>
              </a:solidFill>
            </a:rPr>
            <a:t>Derechos Humanos</a:t>
          </a:r>
        </a:p>
      </dsp:txBody>
      <dsp:txXfrm rot="-10800000">
        <a:off x="0" y="0"/>
        <a:ext cx="7776864" cy="423029"/>
      </dsp:txXfrm>
    </dsp:sp>
    <dsp:sp modelId="{8B0D46E6-45FA-4B89-8118-61D806D8D27B}">
      <dsp:nvSpPr>
        <dsp:cNvPr id="0" name=""/>
        <dsp:cNvSpPr/>
      </dsp:nvSpPr>
      <dsp:spPr>
        <a:xfrm>
          <a:off x="0" y="423589"/>
          <a:ext cx="3888432" cy="360358"/>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Ordenamientos Federales</a:t>
          </a:r>
        </a:p>
      </dsp:txBody>
      <dsp:txXfrm>
        <a:off x="0" y="423589"/>
        <a:ext cx="3888432" cy="360358"/>
      </dsp:txXfrm>
    </dsp:sp>
    <dsp:sp modelId="{D8564CE3-DAEB-446B-8CD9-3C14C70EAEB6}">
      <dsp:nvSpPr>
        <dsp:cNvPr id="0" name=""/>
        <dsp:cNvSpPr/>
      </dsp:nvSpPr>
      <dsp:spPr>
        <a:xfrm>
          <a:off x="3888432" y="423589"/>
          <a:ext cx="3888432" cy="360358"/>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9352" tIns="26670" rIns="149352" bIns="26670" numCol="1" spcCol="1270" anchor="ctr" anchorCtr="0">
          <a:noAutofit/>
        </a:bodyPr>
        <a:lstStyle/>
        <a:p>
          <a:pPr marL="0" lvl="0" indent="0" algn="ctr" defTabSz="933450">
            <a:lnSpc>
              <a:spcPct val="90000"/>
            </a:lnSpc>
            <a:spcBef>
              <a:spcPct val="0"/>
            </a:spcBef>
            <a:spcAft>
              <a:spcPct val="35000"/>
            </a:spcAft>
            <a:buNone/>
          </a:pPr>
          <a:r>
            <a:rPr lang="es-MX" sz="2100" kern="1200" dirty="0"/>
            <a:t>Ordenamientos Estatales</a:t>
          </a:r>
        </a:p>
      </dsp:txBody>
      <dsp:txXfrm>
        <a:off x="3888432" y="423589"/>
        <a:ext cx="3888432" cy="360358"/>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320371-732B-462C-B3BB-2DEE33F895D2}">
      <dsp:nvSpPr>
        <dsp:cNvPr id="0" name=""/>
        <dsp:cNvSpPr/>
      </dsp:nvSpPr>
      <dsp:spPr>
        <a:xfrm>
          <a:off x="0" y="0"/>
          <a:ext cx="7090910" cy="1251196"/>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l" defTabSz="1422400">
            <a:lnSpc>
              <a:spcPct val="90000"/>
            </a:lnSpc>
            <a:spcBef>
              <a:spcPct val="0"/>
            </a:spcBef>
            <a:spcAft>
              <a:spcPct val="35000"/>
            </a:spcAft>
            <a:buNone/>
          </a:pPr>
          <a:r>
            <a:rPr lang="es-MX" sz="3200" b="1" u="sng" kern="1200" dirty="0"/>
            <a:t>Artículo 38</a:t>
          </a:r>
        </a:p>
      </dsp:txBody>
      <dsp:txXfrm>
        <a:off x="36646" y="36646"/>
        <a:ext cx="5740773" cy="1177904"/>
      </dsp:txXfrm>
    </dsp:sp>
    <dsp:sp modelId="{D9BD2CEF-3CF1-46BB-B62C-277F33A3E6F3}">
      <dsp:nvSpPr>
        <dsp:cNvPr id="0" name=""/>
        <dsp:cNvSpPr/>
      </dsp:nvSpPr>
      <dsp:spPr>
        <a:xfrm>
          <a:off x="625668" y="1459728"/>
          <a:ext cx="7090910" cy="1251196"/>
        </a:xfrm>
        <a:prstGeom prst="roundRect">
          <a:avLst>
            <a:gd name="adj" fmla="val 10000"/>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l" defTabSz="1066800">
            <a:lnSpc>
              <a:spcPct val="90000"/>
            </a:lnSpc>
            <a:spcBef>
              <a:spcPct val="0"/>
            </a:spcBef>
            <a:spcAft>
              <a:spcPct val="35000"/>
            </a:spcAft>
            <a:buNone/>
          </a:pPr>
          <a:r>
            <a:rPr lang="es-MX" sz="2400" b="1" kern="1200" dirty="0"/>
            <a:t>Los Ayuntamientos tienen a su cargo los Gobiernos de sus propios Municipios</a:t>
          </a:r>
        </a:p>
      </dsp:txBody>
      <dsp:txXfrm>
        <a:off x="662314" y="1496374"/>
        <a:ext cx="5578672" cy="1177904"/>
      </dsp:txXfrm>
    </dsp:sp>
    <dsp:sp modelId="{456CAFF8-6ED6-466A-9B8F-A51E77520AD8}">
      <dsp:nvSpPr>
        <dsp:cNvPr id="0" name=""/>
        <dsp:cNvSpPr/>
      </dsp:nvSpPr>
      <dsp:spPr>
        <a:xfrm>
          <a:off x="1251337" y="2898149"/>
          <a:ext cx="7090910" cy="1251196"/>
        </a:xfrm>
        <a:prstGeom prst="roundRect">
          <a:avLst>
            <a:gd name="adj" fmla="val 10000"/>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l" defTabSz="800100">
            <a:lnSpc>
              <a:spcPct val="90000"/>
            </a:lnSpc>
            <a:spcBef>
              <a:spcPct val="0"/>
            </a:spcBef>
            <a:spcAft>
              <a:spcPct val="35000"/>
            </a:spcAft>
            <a:buNone/>
          </a:pPr>
          <a:r>
            <a:rPr lang="es-MX" sz="1800" b="1" kern="1200" dirty="0">
              <a:solidFill>
                <a:schemeClr val="tx2">
                  <a:lumMod val="50000"/>
                </a:schemeClr>
              </a:solidFill>
            </a:rPr>
            <a:t>III. Expedir o reformar los Bandos de Policía y Gobierno, Reglamentos Circulares y demás disposiciones administrativas  de observancia general, en el ámbito de sus respectivas jurisdicciones, sujetándose a lo dispuesto en la presente Ley.</a:t>
          </a:r>
        </a:p>
      </dsp:txBody>
      <dsp:txXfrm>
        <a:off x="1287983" y="2934795"/>
        <a:ext cx="5578672" cy="1177904"/>
      </dsp:txXfrm>
    </dsp:sp>
    <dsp:sp modelId="{526BCF51-86A7-4A17-943A-DA2134C4CFC5}">
      <dsp:nvSpPr>
        <dsp:cNvPr id="0" name=""/>
        <dsp:cNvSpPr/>
      </dsp:nvSpPr>
      <dsp:spPr>
        <a:xfrm>
          <a:off x="6277633" y="948823"/>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6460620" y="948823"/>
        <a:ext cx="447303" cy="611991"/>
      </dsp:txXfrm>
    </dsp:sp>
    <dsp:sp modelId="{CFACA8ED-009E-4A8A-AF06-501381B86505}">
      <dsp:nvSpPr>
        <dsp:cNvPr id="0" name=""/>
        <dsp:cNvSpPr/>
      </dsp:nvSpPr>
      <dsp:spPr>
        <a:xfrm>
          <a:off x="6903301" y="2400211"/>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7086288" y="2400211"/>
        <a:ext cx="447303" cy="611991"/>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923A369-442C-44C3-ADDF-A18F832B7573}">
      <dsp:nvSpPr>
        <dsp:cNvPr id="0" name=""/>
        <dsp:cNvSpPr/>
      </dsp:nvSpPr>
      <dsp:spPr>
        <a:xfrm>
          <a:off x="0" y="123293"/>
          <a:ext cx="8229600" cy="630000"/>
        </a:xfrm>
        <a:prstGeom prst="rect">
          <a:avLst/>
        </a:prstGeom>
        <a:solidFill>
          <a:schemeClr val="lt1">
            <a:alpha val="90000"/>
            <a:hueOff val="0"/>
            <a:satOff val="0"/>
            <a:lumOff val="0"/>
            <a:alphaOff val="0"/>
          </a:schemeClr>
        </a:solidFill>
        <a:ln w="9525" cap="flat" cmpd="sng" algn="ctr">
          <a:solidFill>
            <a:schemeClr val="accent3">
              <a:shade val="8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txBody>
        <a:bodyPr spcFirstLastPara="0" vert="horz" wrap="square" lIns="638708" tIns="520700" rIns="638708" bIns="177800" numCol="1" spcCol="1270" anchor="t" anchorCtr="0">
          <a:noAutofit/>
        </a:bodyPr>
        <a:lstStyle/>
        <a:p>
          <a:pPr marL="228600" lvl="1" indent="-228600" algn="l" defTabSz="1111250">
            <a:lnSpc>
              <a:spcPct val="90000"/>
            </a:lnSpc>
            <a:spcBef>
              <a:spcPct val="0"/>
            </a:spcBef>
            <a:spcAft>
              <a:spcPct val="15000"/>
            </a:spcAft>
            <a:buChar char="•"/>
          </a:pPr>
          <a:endParaRPr lang="es-MX" sz="2500" kern="1200" dirty="0"/>
        </a:p>
      </dsp:txBody>
      <dsp:txXfrm>
        <a:off x="0" y="123293"/>
        <a:ext cx="8229600" cy="630000"/>
      </dsp:txXfrm>
    </dsp:sp>
    <dsp:sp modelId="{7C04B8EB-3A04-4B18-B53B-A12EA1AE2E7C}">
      <dsp:nvSpPr>
        <dsp:cNvPr id="0" name=""/>
        <dsp:cNvSpPr/>
      </dsp:nvSpPr>
      <dsp:spPr>
        <a:xfrm>
          <a:off x="411480" y="58688"/>
          <a:ext cx="5760720" cy="738000"/>
        </a:xfrm>
        <a:prstGeom prst="roundRect">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17742" tIns="0" rIns="217742" bIns="0" numCol="1" spcCol="1270" anchor="ctr" anchorCtr="0">
          <a:noAutofit/>
        </a:bodyPr>
        <a:lstStyle/>
        <a:p>
          <a:pPr marL="0" lvl="0" indent="0" algn="l" defTabSz="711200">
            <a:lnSpc>
              <a:spcPct val="90000"/>
            </a:lnSpc>
            <a:spcBef>
              <a:spcPct val="0"/>
            </a:spcBef>
            <a:spcAft>
              <a:spcPct val="35000"/>
            </a:spcAft>
            <a:buNone/>
          </a:pPr>
          <a:r>
            <a:rPr lang="es-MX" sz="1600" b="1" u="sng" kern="1200" dirty="0"/>
            <a:t>Artículo 41</a:t>
          </a:r>
          <a:r>
            <a:rPr lang="es-MX" sz="1500" b="1" kern="1200" dirty="0"/>
            <a:t>: Facultades Reglamentarias del Presidente Municipal</a:t>
          </a:r>
        </a:p>
      </dsp:txBody>
      <dsp:txXfrm>
        <a:off x="447506" y="94714"/>
        <a:ext cx="5688668" cy="665948"/>
      </dsp:txXfrm>
    </dsp:sp>
    <dsp:sp modelId="{36F0A37E-B3B1-42E4-A14D-A09D5C543A64}">
      <dsp:nvSpPr>
        <dsp:cNvPr id="0" name=""/>
        <dsp:cNvSpPr/>
      </dsp:nvSpPr>
      <dsp:spPr>
        <a:xfrm>
          <a:off x="0" y="1561688"/>
          <a:ext cx="8229600" cy="630000"/>
        </a:xfrm>
        <a:prstGeom prst="rect">
          <a:avLst/>
        </a:prstGeom>
        <a:solidFill>
          <a:schemeClr val="lt1">
            <a:alpha val="90000"/>
            <a:hueOff val="0"/>
            <a:satOff val="0"/>
            <a:lumOff val="0"/>
            <a:alphaOff val="0"/>
          </a:schemeClr>
        </a:solidFill>
        <a:ln w="9525" cap="flat" cmpd="sng" algn="ctr">
          <a:solidFill>
            <a:schemeClr val="accent3">
              <a:shade val="80000"/>
              <a:hueOff val="109454"/>
              <a:satOff val="-716"/>
              <a:lumOff val="12277"/>
              <a:alphaOff val="0"/>
            </a:schemeClr>
          </a:solidFill>
          <a:prstDash val="solid"/>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sp>
    <dsp:sp modelId="{CDA4E0CE-170D-4476-99D6-2C388A4B54EB}">
      <dsp:nvSpPr>
        <dsp:cNvPr id="0" name=""/>
        <dsp:cNvSpPr/>
      </dsp:nvSpPr>
      <dsp:spPr>
        <a:xfrm>
          <a:off x="380725" y="1184547"/>
          <a:ext cx="5760720" cy="738000"/>
        </a:xfrm>
        <a:prstGeom prst="roundRect">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17742" tIns="0" rIns="217742" bIns="0" numCol="1" spcCol="1270" anchor="ctr" anchorCtr="0">
          <a:noAutofit/>
        </a:bodyPr>
        <a:lstStyle/>
        <a:p>
          <a:pPr marL="0" lvl="0" indent="0" algn="l" defTabSz="800100">
            <a:lnSpc>
              <a:spcPct val="90000"/>
            </a:lnSpc>
            <a:spcBef>
              <a:spcPct val="0"/>
            </a:spcBef>
            <a:spcAft>
              <a:spcPct val="35000"/>
            </a:spcAft>
            <a:buNone/>
          </a:pPr>
          <a:r>
            <a:rPr lang="es-MX" sz="1800" b="1" u="sng" kern="1200" dirty="0"/>
            <a:t>Art</a:t>
          </a:r>
          <a:r>
            <a:rPr lang="es-MX" sz="1600" b="1" u="sng" kern="1200" dirty="0"/>
            <a:t>ículo 45</a:t>
          </a:r>
          <a:r>
            <a:rPr lang="es-MX" sz="1400" b="1" kern="1200" dirty="0"/>
            <a:t>:                </a:t>
          </a:r>
          <a:r>
            <a:rPr lang="es-MX" sz="1800" b="1" kern="1200" dirty="0"/>
            <a:t>Atr</a:t>
          </a:r>
          <a:r>
            <a:rPr lang="es-MX" sz="2000" b="1" kern="1200" dirty="0"/>
            <a:t>ibuciones </a:t>
          </a:r>
          <a:r>
            <a:rPr lang="es-MX" sz="1800" b="1" kern="1200" dirty="0"/>
            <a:t>de los Síndicos</a:t>
          </a:r>
          <a:endParaRPr lang="es-MX" sz="1600" b="1" kern="1200" dirty="0"/>
        </a:p>
      </dsp:txBody>
      <dsp:txXfrm>
        <a:off x="416751" y="1220573"/>
        <a:ext cx="5688668" cy="665948"/>
      </dsp:txXfrm>
    </dsp:sp>
    <dsp:sp modelId="{C772BD54-DCD1-4F8D-9A08-FDF899F03255}">
      <dsp:nvSpPr>
        <dsp:cNvPr id="0" name=""/>
        <dsp:cNvSpPr/>
      </dsp:nvSpPr>
      <dsp:spPr>
        <a:xfrm>
          <a:off x="0" y="2695687"/>
          <a:ext cx="8229600" cy="630000"/>
        </a:xfrm>
        <a:prstGeom prst="rect">
          <a:avLst/>
        </a:prstGeom>
        <a:solidFill>
          <a:schemeClr val="lt1">
            <a:alpha val="90000"/>
            <a:hueOff val="0"/>
            <a:satOff val="0"/>
            <a:lumOff val="0"/>
            <a:alphaOff val="0"/>
          </a:schemeClr>
        </a:solidFill>
        <a:ln w="9525" cap="flat" cmpd="sng" algn="ctr">
          <a:solidFill>
            <a:schemeClr val="accent3">
              <a:shade val="80000"/>
              <a:hueOff val="218907"/>
              <a:satOff val="-1431"/>
              <a:lumOff val="24554"/>
              <a:alphaOff val="0"/>
            </a:schemeClr>
          </a:solidFill>
          <a:prstDash val="solid"/>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dkEdge">
          <a:bevelT w="135400" h="16350" prst="relaxedInset"/>
          <a:contourClr>
            <a:schemeClr val="bg1"/>
          </a:contourClr>
        </a:sp3d>
      </dsp:spPr>
      <dsp:style>
        <a:lnRef idx="1">
          <a:scrgbClr r="0" g="0" b="0"/>
        </a:lnRef>
        <a:fillRef idx="1">
          <a:scrgbClr r="0" g="0" b="0"/>
        </a:fillRef>
        <a:effectRef idx="2">
          <a:scrgbClr r="0" g="0" b="0"/>
        </a:effectRef>
        <a:fontRef idx="minor"/>
      </dsp:style>
    </dsp:sp>
    <dsp:sp modelId="{8462D80F-2A96-4DF9-B5E9-62B6461B3227}">
      <dsp:nvSpPr>
        <dsp:cNvPr id="0" name=""/>
        <dsp:cNvSpPr/>
      </dsp:nvSpPr>
      <dsp:spPr>
        <a:xfrm>
          <a:off x="411480" y="2326687"/>
          <a:ext cx="5760720" cy="738000"/>
        </a:xfrm>
        <a:prstGeom prst="roundRect">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17742" tIns="0" rIns="217742" bIns="0" numCol="1" spcCol="1270" anchor="ctr" anchorCtr="0">
          <a:noAutofit/>
        </a:bodyPr>
        <a:lstStyle/>
        <a:p>
          <a:pPr marL="0" lvl="0" indent="0" algn="l" defTabSz="711200">
            <a:lnSpc>
              <a:spcPct val="90000"/>
            </a:lnSpc>
            <a:spcBef>
              <a:spcPct val="0"/>
            </a:spcBef>
            <a:spcAft>
              <a:spcPct val="35000"/>
            </a:spcAft>
            <a:buNone/>
          </a:pPr>
          <a:r>
            <a:rPr lang="es-MX" sz="1600" b="1" u="sng" kern="1200" dirty="0">
              <a:solidFill>
                <a:schemeClr val="accent3">
                  <a:lumMod val="50000"/>
                </a:schemeClr>
              </a:solidFill>
            </a:rPr>
            <a:t>Artículo 48</a:t>
          </a:r>
          <a:r>
            <a:rPr lang="es-MX" sz="2400" b="1" u="sng" kern="1200" dirty="0">
              <a:solidFill>
                <a:schemeClr val="accent3">
                  <a:lumMod val="50000"/>
                </a:schemeClr>
              </a:solidFill>
            </a:rPr>
            <a:t>:          </a:t>
          </a:r>
          <a:r>
            <a:rPr lang="es-MX" sz="1800" b="1" kern="1200" dirty="0">
              <a:solidFill>
                <a:schemeClr val="accent3">
                  <a:lumMod val="50000"/>
                </a:schemeClr>
              </a:solidFill>
            </a:rPr>
            <a:t>Atribuciones de los Regidores</a:t>
          </a:r>
          <a:endParaRPr lang="es-MX" sz="2400" b="1" kern="1200" dirty="0">
            <a:solidFill>
              <a:schemeClr val="accent3">
                <a:lumMod val="50000"/>
              </a:schemeClr>
            </a:solidFill>
          </a:endParaRPr>
        </a:p>
      </dsp:txBody>
      <dsp:txXfrm>
        <a:off x="447506" y="2362713"/>
        <a:ext cx="5688668" cy="665948"/>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320371-732B-462C-B3BB-2DEE33F895D2}">
      <dsp:nvSpPr>
        <dsp:cNvPr id="0" name=""/>
        <dsp:cNvSpPr/>
      </dsp:nvSpPr>
      <dsp:spPr>
        <a:xfrm>
          <a:off x="0" y="0"/>
          <a:ext cx="7090910" cy="1251196"/>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l" defTabSz="1422400">
            <a:lnSpc>
              <a:spcPct val="90000"/>
            </a:lnSpc>
            <a:spcBef>
              <a:spcPct val="0"/>
            </a:spcBef>
            <a:spcAft>
              <a:spcPct val="35000"/>
            </a:spcAft>
            <a:buNone/>
          </a:pPr>
          <a:r>
            <a:rPr lang="es-MX" sz="3200" b="1" u="sng" kern="1200" dirty="0"/>
            <a:t>Artículo 41</a:t>
          </a:r>
        </a:p>
      </dsp:txBody>
      <dsp:txXfrm>
        <a:off x="36646" y="36646"/>
        <a:ext cx="5740773" cy="1177904"/>
      </dsp:txXfrm>
    </dsp:sp>
    <dsp:sp modelId="{D9BD2CEF-3CF1-46BB-B62C-277F33A3E6F3}">
      <dsp:nvSpPr>
        <dsp:cNvPr id="0" name=""/>
        <dsp:cNvSpPr/>
      </dsp:nvSpPr>
      <dsp:spPr>
        <a:xfrm>
          <a:off x="625668" y="1459728"/>
          <a:ext cx="7090910" cy="1251196"/>
        </a:xfrm>
        <a:prstGeom prst="roundRect">
          <a:avLst>
            <a:gd name="adj" fmla="val 10000"/>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l" defTabSz="1066800">
            <a:lnSpc>
              <a:spcPct val="90000"/>
            </a:lnSpc>
            <a:spcBef>
              <a:spcPct val="0"/>
            </a:spcBef>
            <a:spcAft>
              <a:spcPct val="35000"/>
            </a:spcAft>
            <a:buNone/>
          </a:pPr>
          <a:r>
            <a:rPr lang="es-MX" sz="2400" b="1" kern="1200" dirty="0"/>
            <a:t>Entre las facultades y Obligaciones del Presidente Municipal, esta:</a:t>
          </a:r>
        </a:p>
      </dsp:txBody>
      <dsp:txXfrm>
        <a:off x="662314" y="1496374"/>
        <a:ext cx="5578672" cy="1177904"/>
      </dsp:txXfrm>
    </dsp:sp>
    <dsp:sp modelId="{456CAFF8-6ED6-466A-9B8F-A51E77520AD8}">
      <dsp:nvSpPr>
        <dsp:cNvPr id="0" name=""/>
        <dsp:cNvSpPr/>
      </dsp:nvSpPr>
      <dsp:spPr>
        <a:xfrm>
          <a:off x="1251337" y="2919457"/>
          <a:ext cx="7090910" cy="1251196"/>
        </a:xfrm>
        <a:prstGeom prst="roundRect">
          <a:avLst>
            <a:gd name="adj" fmla="val 10000"/>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l" defTabSz="800100">
            <a:lnSpc>
              <a:spcPct val="90000"/>
            </a:lnSpc>
            <a:spcBef>
              <a:spcPct val="0"/>
            </a:spcBef>
            <a:spcAft>
              <a:spcPct val="35000"/>
            </a:spcAft>
            <a:buNone/>
          </a:pPr>
          <a:r>
            <a:rPr lang="es-MX" sz="1800" b="1" kern="1200" dirty="0">
              <a:solidFill>
                <a:schemeClr val="tx2">
                  <a:lumMod val="50000"/>
                </a:schemeClr>
              </a:solidFill>
            </a:rPr>
            <a:t>la de presentar a consideración del Ayuntamiento y  aprobados que fueren, promulgar y publicar el Bando de Policía y Gobierno, los Reglamentos, Circulares, y disposiciones Administrativas de Observancia General. Así como cumplir y Hacer Cumplir lo Promulgado,</a:t>
          </a:r>
        </a:p>
      </dsp:txBody>
      <dsp:txXfrm>
        <a:off x="1287983" y="2956103"/>
        <a:ext cx="5578672" cy="1177904"/>
      </dsp:txXfrm>
    </dsp:sp>
    <dsp:sp modelId="{526BCF51-86A7-4A17-943A-DA2134C4CFC5}">
      <dsp:nvSpPr>
        <dsp:cNvPr id="0" name=""/>
        <dsp:cNvSpPr/>
      </dsp:nvSpPr>
      <dsp:spPr>
        <a:xfrm>
          <a:off x="6277633" y="948823"/>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6460620" y="948823"/>
        <a:ext cx="447303" cy="611991"/>
      </dsp:txXfrm>
    </dsp:sp>
    <dsp:sp modelId="{CFACA8ED-009E-4A8A-AF06-501381B86505}">
      <dsp:nvSpPr>
        <dsp:cNvPr id="0" name=""/>
        <dsp:cNvSpPr/>
      </dsp:nvSpPr>
      <dsp:spPr>
        <a:xfrm>
          <a:off x="6903301" y="2400211"/>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7086288" y="2400211"/>
        <a:ext cx="447303" cy="611991"/>
      </dsp:txXfrm>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320371-732B-462C-B3BB-2DEE33F895D2}">
      <dsp:nvSpPr>
        <dsp:cNvPr id="0" name=""/>
        <dsp:cNvSpPr/>
      </dsp:nvSpPr>
      <dsp:spPr>
        <a:xfrm>
          <a:off x="0" y="0"/>
          <a:ext cx="7090910" cy="1251196"/>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l" defTabSz="1422400">
            <a:lnSpc>
              <a:spcPct val="90000"/>
            </a:lnSpc>
            <a:spcBef>
              <a:spcPct val="0"/>
            </a:spcBef>
            <a:spcAft>
              <a:spcPct val="35000"/>
            </a:spcAft>
            <a:buNone/>
          </a:pPr>
          <a:r>
            <a:rPr lang="es-MX" sz="3200" b="1" u="sng" kern="1200" dirty="0"/>
            <a:t>Artículo 60</a:t>
          </a:r>
        </a:p>
      </dsp:txBody>
      <dsp:txXfrm>
        <a:off x="36646" y="36646"/>
        <a:ext cx="5740773" cy="1177904"/>
      </dsp:txXfrm>
    </dsp:sp>
    <dsp:sp modelId="{D9BD2CEF-3CF1-46BB-B62C-277F33A3E6F3}">
      <dsp:nvSpPr>
        <dsp:cNvPr id="0" name=""/>
        <dsp:cNvSpPr/>
      </dsp:nvSpPr>
      <dsp:spPr>
        <a:xfrm>
          <a:off x="625668" y="1459728"/>
          <a:ext cx="7090910" cy="1251196"/>
        </a:xfrm>
        <a:prstGeom prst="roundRect">
          <a:avLst>
            <a:gd name="adj" fmla="val 10000"/>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s-MX" sz="1600" b="1" kern="1200" dirty="0"/>
            <a:t>Los Ayuntamientos expedirán, su Bando de Policía y Gobierno, Reglamento Interior, Reglamentos y disposiciones Administrativas, de acuerdo con lo establecido en el ARTÏCULO 115,  Fracción II párrafo segundo de la CONSTITUCIÓN POLÍTICA DE LOS ESTADOS UNIDOS MEXICANOS, incorporando la perspectiva de género</a:t>
          </a:r>
          <a:r>
            <a:rPr lang="es-MX" sz="1600" kern="1200" dirty="0"/>
            <a:t>.</a:t>
          </a:r>
        </a:p>
      </dsp:txBody>
      <dsp:txXfrm>
        <a:off x="662314" y="1496374"/>
        <a:ext cx="5578672" cy="1177904"/>
      </dsp:txXfrm>
    </dsp:sp>
    <dsp:sp modelId="{456CAFF8-6ED6-466A-9B8F-A51E77520AD8}">
      <dsp:nvSpPr>
        <dsp:cNvPr id="0" name=""/>
        <dsp:cNvSpPr/>
      </dsp:nvSpPr>
      <dsp:spPr>
        <a:xfrm>
          <a:off x="1251337" y="2919457"/>
          <a:ext cx="7090910" cy="1251196"/>
        </a:xfrm>
        <a:prstGeom prst="roundRect">
          <a:avLst>
            <a:gd name="adj" fmla="val 10000"/>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0960" tIns="60960" rIns="60960" bIns="60960" numCol="1" spcCol="1270" anchor="ctr" anchorCtr="0">
          <a:noAutofit/>
        </a:bodyPr>
        <a:lstStyle/>
        <a:p>
          <a:pPr marL="0" lvl="0" indent="0" algn="l" defTabSz="711200">
            <a:lnSpc>
              <a:spcPct val="90000"/>
            </a:lnSpc>
            <a:spcBef>
              <a:spcPct val="0"/>
            </a:spcBef>
            <a:spcAft>
              <a:spcPct val="35000"/>
            </a:spcAft>
            <a:buNone/>
          </a:pPr>
          <a:r>
            <a:rPr lang="es-MX" sz="1600" b="1" kern="1200" dirty="0">
              <a:solidFill>
                <a:schemeClr val="tx2">
                  <a:lumMod val="50000"/>
                </a:schemeClr>
              </a:solidFill>
            </a:rPr>
            <a:t>Al Inicio de cada periodo de gestión , una vez conformadas las Comisiones, la COMISIÓN DE GOBERNACIÓN Y REGLAMENTOS, en coordinación con el Síndico Municipal en la tercera Sesión de Cabildo, del mes de febrero, deberán presentar el análisis integral que guarda la Reglamentación Municipal.</a:t>
          </a:r>
        </a:p>
      </dsp:txBody>
      <dsp:txXfrm>
        <a:off x="1287983" y="2956103"/>
        <a:ext cx="5578672" cy="1177904"/>
      </dsp:txXfrm>
    </dsp:sp>
    <dsp:sp modelId="{526BCF51-86A7-4A17-943A-DA2134C4CFC5}">
      <dsp:nvSpPr>
        <dsp:cNvPr id="0" name=""/>
        <dsp:cNvSpPr/>
      </dsp:nvSpPr>
      <dsp:spPr>
        <a:xfrm>
          <a:off x="6277633" y="948823"/>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6460620" y="948823"/>
        <a:ext cx="447303" cy="611991"/>
      </dsp:txXfrm>
    </dsp:sp>
    <dsp:sp modelId="{CFACA8ED-009E-4A8A-AF06-501381B86505}">
      <dsp:nvSpPr>
        <dsp:cNvPr id="0" name=""/>
        <dsp:cNvSpPr/>
      </dsp:nvSpPr>
      <dsp:spPr>
        <a:xfrm>
          <a:off x="6903301" y="2400211"/>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7086288" y="2400211"/>
        <a:ext cx="447303" cy="611991"/>
      </dsp:txXfrm>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B320371-732B-462C-B3BB-2DEE33F895D2}">
      <dsp:nvSpPr>
        <dsp:cNvPr id="0" name=""/>
        <dsp:cNvSpPr/>
      </dsp:nvSpPr>
      <dsp:spPr>
        <a:xfrm>
          <a:off x="0" y="0"/>
          <a:ext cx="7090910" cy="1251196"/>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l" defTabSz="1066800">
            <a:lnSpc>
              <a:spcPct val="90000"/>
            </a:lnSpc>
            <a:spcBef>
              <a:spcPct val="0"/>
            </a:spcBef>
            <a:spcAft>
              <a:spcPct val="35000"/>
            </a:spcAft>
            <a:buNone/>
          </a:pPr>
          <a:r>
            <a:rPr lang="es-MX" sz="2400" b="1" u="none" kern="1200" dirty="0"/>
            <a:t> </a:t>
          </a:r>
          <a:r>
            <a:rPr lang="es-MX" sz="2000" b="1" u="none" kern="1200" dirty="0"/>
            <a:t>...Una vez conocido lo anterior por el Cabildo</a:t>
          </a:r>
          <a:endParaRPr lang="es-MX" sz="2400" b="1" u="none" kern="1200" dirty="0"/>
        </a:p>
      </dsp:txBody>
      <dsp:txXfrm>
        <a:off x="36646" y="36646"/>
        <a:ext cx="5740773" cy="1177904"/>
      </dsp:txXfrm>
    </dsp:sp>
    <dsp:sp modelId="{D9BD2CEF-3CF1-46BB-B62C-277F33A3E6F3}">
      <dsp:nvSpPr>
        <dsp:cNvPr id="0" name=""/>
        <dsp:cNvSpPr/>
      </dsp:nvSpPr>
      <dsp:spPr>
        <a:xfrm>
          <a:off x="625668" y="1459728"/>
          <a:ext cx="7090910" cy="1251196"/>
        </a:xfrm>
        <a:prstGeom prst="roundRect">
          <a:avLst>
            <a:gd name="adj" fmla="val 10000"/>
          </a:avLst>
        </a:prstGeom>
        <a:gradFill rotWithShape="0">
          <a:gsLst>
            <a:gs pos="0">
              <a:schemeClr val="accent3">
                <a:shade val="80000"/>
                <a:hueOff val="109454"/>
                <a:satOff val="-716"/>
                <a:lumOff val="12277"/>
                <a:alphaOff val="0"/>
                <a:shade val="51000"/>
                <a:satMod val="130000"/>
              </a:schemeClr>
            </a:gs>
            <a:gs pos="80000">
              <a:schemeClr val="accent3">
                <a:shade val="80000"/>
                <a:hueOff val="109454"/>
                <a:satOff val="-716"/>
                <a:lumOff val="12277"/>
                <a:alphaOff val="0"/>
                <a:shade val="93000"/>
                <a:satMod val="130000"/>
              </a:schemeClr>
            </a:gs>
            <a:gs pos="100000">
              <a:schemeClr val="accent3">
                <a:shade val="80000"/>
                <a:hueOff val="109454"/>
                <a:satOff val="-716"/>
                <a:lumOff val="12277"/>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marL="0" lvl="0" indent="0" algn="l" defTabSz="889000">
            <a:lnSpc>
              <a:spcPct val="90000"/>
            </a:lnSpc>
            <a:spcBef>
              <a:spcPct val="0"/>
            </a:spcBef>
            <a:spcAft>
              <a:spcPct val="35000"/>
            </a:spcAft>
            <a:buNone/>
          </a:pPr>
          <a:r>
            <a:rPr lang="es-MX" sz="2000" b="1" kern="1200" dirty="0"/>
            <a:t>Se aprobará el mecanismo de actualización normativa del Municipio…</a:t>
          </a:r>
          <a:r>
            <a:rPr lang="es-MX" sz="2000" b="1" u="sng" kern="1200" dirty="0"/>
            <a:t>no podrá extenderse más allá del mes de marzo</a:t>
          </a:r>
          <a:r>
            <a:rPr lang="es-MX" sz="2400" b="1" kern="1200" dirty="0"/>
            <a:t>…</a:t>
          </a:r>
        </a:p>
      </dsp:txBody>
      <dsp:txXfrm>
        <a:off x="662314" y="1496374"/>
        <a:ext cx="5578672" cy="1177904"/>
      </dsp:txXfrm>
    </dsp:sp>
    <dsp:sp modelId="{456CAFF8-6ED6-466A-9B8F-A51E77520AD8}">
      <dsp:nvSpPr>
        <dsp:cNvPr id="0" name=""/>
        <dsp:cNvSpPr/>
      </dsp:nvSpPr>
      <dsp:spPr>
        <a:xfrm>
          <a:off x="1251337" y="2919457"/>
          <a:ext cx="7090910" cy="1251196"/>
        </a:xfrm>
        <a:prstGeom prst="roundRect">
          <a:avLst>
            <a:gd name="adj" fmla="val 10000"/>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l" defTabSz="800100">
            <a:lnSpc>
              <a:spcPct val="90000"/>
            </a:lnSpc>
            <a:spcBef>
              <a:spcPct val="0"/>
            </a:spcBef>
            <a:spcAft>
              <a:spcPct val="35000"/>
            </a:spcAft>
            <a:buNone/>
          </a:pPr>
          <a:r>
            <a:rPr lang="es-MX" sz="1800" b="1" u="sng" kern="1200" dirty="0">
              <a:solidFill>
                <a:schemeClr val="tx2">
                  <a:lumMod val="50000"/>
                </a:schemeClr>
              </a:solidFill>
            </a:rPr>
            <a:t>Con el propósito de que durante la primera sesión del mes de Abril, se aprueben conforme lo establecido en la presente Ley, las Reformas Reglamentarias y o reglamentos que se requieran para cada Municipio</a:t>
          </a:r>
          <a:r>
            <a:rPr lang="es-MX" sz="1600" b="1" u="sng" kern="1200" dirty="0">
              <a:solidFill>
                <a:schemeClr val="tx2">
                  <a:lumMod val="50000"/>
                </a:schemeClr>
              </a:solidFill>
            </a:rPr>
            <a:t>.</a:t>
          </a:r>
        </a:p>
      </dsp:txBody>
      <dsp:txXfrm>
        <a:off x="1287983" y="2956103"/>
        <a:ext cx="5578672" cy="1177904"/>
      </dsp:txXfrm>
    </dsp:sp>
    <dsp:sp modelId="{526BCF51-86A7-4A17-943A-DA2134C4CFC5}">
      <dsp:nvSpPr>
        <dsp:cNvPr id="0" name=""/>
        <dsp:cNvSpPr/>
      </dsp:nvSpPr>
      <dsp:spPr>
        <a:xfrm>
          <a:off x="6277633" y="948823"/>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6460620" y="948823"/>
        <a:ext cx="447303" cy="611991"/>
      </dsp:txXfrm>
    </dsp:sp>
    <dsp:sp modelId="{CFACA8ED-009E-4A8A-AF06-501381B86505}">
      <dsp:nvSpPr>
        <dsp:cNvPr id="0" name=""/>
        <dsp:cNvSpPr/>
      </dsp:nvSpPr>
      <dsp:spPr>
        <a:xfrm>
          <a:off x="6903301" y="2400211"/>
          <a:ext cx="813277" cy="813277"/>
        </a:xfrm>
        <a:prstGeom prst="downArrow">
          <a:avLst>
            <a:gd name="adj1" fmla="val 55000"/>
            <a:gd name="adj2" fmla="val 45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45720" tIns="45720" rIns="45720" bIns="45720" numCol="1" spcCol="1270" anchor="ctr" anchorCtr="0">
          <a:noAutofit/>
        </a:bodyPr>
        <a:lstStyle/>
        <a:p>
          <a:pPr marL="0" lvl="0" indent="0" algn="ctr" defTabSz="1600200">
            <a:lnSpc>
              <a:spcPct val="90000"/>
            </a:lnSpc>
            <a:spcBef>
              <a:spcPct val="0"/>
            </a:spcBef>
            <a:spcAft>
              <a:spcPct val="35000"/>
            </a:spcAft>
            <a:buNone/>
          </a:pPr>
          <a:endParaRPr lang="es-MX" sz="3600" kern="1200"/>
        </a:p>
      </dsp:txBody>
      <dsp:txXfrm>
        <a:off x="7086288" y="2400211"/>
        <a:ext cx="447303" cy="611991"/>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20724D1-406F-4D7E-8EF7-D90A33190FDE}">
      <dsp:nvSpPr>
        <dsp:cNvPr id="0" name=""/>
        <dsp:cNvSpPr/>
      </dsp:nvSpPr>
      <dsp:spPr>
        <a:xfrm rot="10800000" flipV="1">
          <a:off x="0" y="0"/>
          <a:ext cx="8352928" cy="201632"/>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1920" tIns="121920" rIns="121920" bIns="121920" numCol="1" spcCol="1270" anchor="ctr" anchorCtr="0">
          <a:noAutofit/>
        </a:bodyPr>
        <a:lstStyle/>
        <a:p>
          <a:pPr marL="0" lvl="0" indent="0" algn="ctr" defTabSz="1422400">
            <a:lnSpc>
              <a:spcPct val="90000"/>
            </a:lnSpc>
            <a:spcBef>
              <a:spcPct val="0"/>
            </a:spcBef>
            <a:spcAft>
              <a:spcPct val="35000"/>
            </a:spcAft>
            <a:buNone/>
          </a:pPr>
          <a:r>
            <a:rPr lang="es-MX" sz="3200" b="1" u="sng" kern="1200" dirty="0"/>
            <a:t> </a:t>
          </a:r>
        </a:p>
      </dsp:txBody>
      <dsp:txXfrm rot="-10800000">
        <a:off x="5906" y="5906"/>
        <a:ext cx="8341116" cy="189820"/>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A58119E-5E73-4971-9B96-1E98E2BE6F3F}">
      <dsp:nvSpPr>
        <dsp:cNvPr id="0" name=""/>
        <dsp:cNvSpPr/>
      </dsp:nvSpPr>
      <dsp:spPr>
        <a:xfrm>
          <a:off x="958" y="962"/>
          <a:ext cx="8347667" cy="1129614"/>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86690" tIns="186690" rIns="186690" bIns="186690" numCol="1" spcCol="1270" anchor="ctr" anchorCtr="0">
          <a:noAutofit/>
        </a:bodyPr>
        <a:lstStyle/>
        <a:p>
          <a:pPr marL="0" lvl="0" indent="0" algn="ctr" defTabSz="2178050">
            <a:lnSpc>
              <a:spcPct val="90000"/>
            </a:lnSpc>
            <a:spcBef>
              <a:spcPct val="0"/>
            </a:spcBef>
            <a:spcAft>
              <a:spcPct val="35000"/>
            </a:spcAft>
            <a:buNone/>
          </a:pPr>
          <a:r>
            <a:rPr lang="es-MX" sz="4900" kern="1200" dirty="0"/>
            <a:t>I. Bando de Policía</a:t>
          </a:r>
        </a:p>
      </dsp:txBody>
      <dsp:txXfrm>
        <a:off x="34043" y="34047"/>
        <a:ext cx="8281497" cy="1063444"/>
      </dsp:txXfrm>
    </dsp:sp>
    <dsp:sp modelId="{60B7C124-93DA-417E-875E-1B91A81D5CC7}">
      <dsp:nvSpPr>
        <dsp:cNvPr id="0" name=""/>
        <dsp:cNvSpPr/>
      </dsp:nvSpPr>
      <dsp:spPr>
        <a:xfrm>
          <a:off x="958" y="1274183"/>
          <a:ext cx="5452955" cy="1129614"/>
        </a:xfrm>
        <a:prstGeom prst="roundRect">
          <a:avLst>
            <a:gd name="adj" fmla="val 10000"/>
          </a:avLst>
        </a:prstGeom>
        <a:gradFill rotWithShape="0">
          <a:gsLst>
            <a:gs pos="0">
              <a:schemeClr val="accent3">
                <a:tint val="99000"/>
                <a:hueOff val="0"/>
                <a:satOff val="0"/>
                <a:lumOff val="0"/>
                <a:alphaOff val="0"/>
                <a:shade val="51000"/>
                <a:satMod val="130000"/>
              </a:schemeClr>
            </a:gs>
            <a:gs pos="80000">
              <a:schemeClr val="accent3">
                <a:tint val="99000"/>
                <a:hueOff val="0"/>
                <a:satOff val="0"/>
                <a:lumOff val="0"/>
                <a:alphaOff val="0"/>
                <a:shade val="93000"/>
                <a:satMod val="130000"/>
              </a:schemeClr>
            </a:gs>
            <a:gs pos="100000">
              <a:schemeClr val="accent3">
                <a:tint val="99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37160" tIns="137160" rIns="137160" bIns="137160" numCol="1" spcCol="1270" anchor="ctr" anchorCtr="0">
          <a:noAutofit/>
        </a:bodyPr>
        <a:lstStyle/>
        <a:p>
          <a:pPr marL="0" lvl="0" indent="0" algn="ctr" defTabSz="1600200">
            <a:lnSpc>
              <a:spcPct val="90000"/>
            </a:lnSpc>
            <a:spcBef>
              <a:spcPct val="0"/>
            </a:spcBef>
            <a:spcAft>
              <a:spcPct val="35000"/>
            </a:spcAft>
            <a:buNone/>
          </a:pPr>
          <a:r>
            <a:rPr lang="es-MX" sz="3600" kern="1200" dirty="0"/>
            <a:t>II. Bando de Gobierno</a:t>
          </a:r>
        </a:p>
      </dsp:txBody>
      <dsp:txXfrm>
        <a:off x="34043" y="1307268"/>
        <a:ext cx="5386785" cy="1063444"/>
      </dsp:txXfrm>
    </dsp:sp>
    <dsp:sp modelId="{37EFD6F5-9878-487F-9256-893C5713C49F}">
      <dsp:nvSpPr>
        <dsp:cNvPr id="0" name=""/>
        <dsp:cNvSpPr/>
      </dsp:nvSpPr>
      <dsp:spPr>
        <a:xfrm>
          <a:off x="958" y="2547404"/>
          <a:ext cx="2670399" cy="1129614"/>
        </a:xfrm>
        <a:prstGeom prst="roundRect">
          <a:avLst>
            <a:gd name="adj" fmla="val 10000"/>
          </a:avLst>
        </a:prstGeom>
        <a:gradFill rotWithShape="0">
          <a:gsLst>
            <a:gs pos="0">
              <a:schemeClr val="accent3">
                <a:tint val="80000"/>
                <a:hueOff val="0"/>
                <a:satOff val="0"/>
                <a:lumOff val="0"/>
                <a:alphaOff val="0"/>
                <a:shade val="51000"/>
                <a:satMod val="130000"/>
              </a:schemeClr>
            </a:gs>
            <a:gs pos="80000">
              <a:schemeClr val="accent3">
                <a:tint val="80000"/>
                <a:hueOff val="0"/>
                <a:satOff val="0"/>
                <a:lumOff val="0"/>
                <a:alphaOff val="0"/>
                <a:shade val="93000"/>
                <a:satMod val="130000"/>
              </a:schemeClr>
            </a:gs>
            <a:gs pos="100000">
              <a:schemeClr val="accent3">
                <a:tint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ctr" defTabSz="1289050">
            <a:lnSpc>
              <a:spcPct val="90000"/>
            </a:lnSpc>
            <a:spcBef>
              <a:spcPct val="0"/>
            </a:spcBef>
            <a:spcAft>
              <a:spcPct val="35000"/>
            </a:spcAft>
            <a:buNone/>
          </a:pPr>
          <a:r>
            <a:rPr lang="es-MX" sz="2900" kern="1200" dirty="0">
              <a:solidFill>
                <a:schemeClr val="accent3">
                  <a:lumMod val="50000"/>
                </a:schemeClr>
              </a:solidFill>
            </a:rPr>
            <a:t>IV. Reglamento</a:t>
          </a:r>
        </a:p>
      </dsp:txBody>
      <dsp:txXfrm>
        <a:off x="34043" y="2580489"/>
        <a:ext cx="2604229" cy="1063444"/>
      </dsp:txXfrm>
    </dsp:sp>
    <dsp:sp modelId="{9CE0E174-81D0-485D-9911-A3D4A6C176B9}">
      <dsp:nvSpPr>
        <dsp:cNvPr id="0" name=""/>
        <dsp:cNvSpPr/>
      </dsp:nvSpPr>
      <dsp:spPr>
        <a:xfrm>
          <a:off x="5679184" y="2547404"/>
          <a:ext cx="2670399" cy="1129614"/>
        </a:xfrm>
        <a:prstGeom prst="roundRect">
          <a:avLst>
            <a:gd name="adj" fmla="val 10000"/>
          </a:avLst>
        </a:prstGeom>
        <a:gradFill rotWithShape="0">
          <a:gsLst>
            <a:gs pos="0">
              <a:schemeClr val="accent3">
                <a:tint val="80000"/>
                <a:hueOff val="0"/>
                <a:satOff val="0"/>
                <a:lumOff val="0"/>
                <a:alphaOff val="0"/>
                <a:shade val="51000"/>
                <a:satMod val="130000"/>
              </a:schemeClr>
            </a:gs>
            <a:gs pos="80000">
              <a:schemeClr val="accent3">
                <a:tint val="80000"/>
                <a:hueOff val="0"/>
                <a:satOff val="0"/>
                <a:lumOff val="0"/>
                <a:alphaOff val="0"/>
                <a:shade val="93000"/>
                <a:satMod val="130000"/>
              </a:schemeClr>
            </a:gs>
            <a:gs pos="100000">
              <a:schemeClr val="accent3">
                <a:tint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ctr" defTabSz="1289050">
            <a:lnSpc>
              <a:spcPct val="90000"/>
            </a:lnSpc>
            <a:spcBef>
              <a:spcPct val="0"/>
            </a:spcBef>
            <a:spcAft>
              <a:spcPct val="35000"/>
            </a:spcAft>
            <a:buNone/>
          </a:pPr>
          <a:r>
            <a:rPr lang="es-MX" sz="2900" kern="1200" dirty="0">
              <a:solidFill>
                <a:schemeClr val="accent3">
                  <a:lumMod val="50000"/>
                </a:schemeClr>
              </a:solidFill>
            </a:rPr>
            <a:t>V. Circulares</a:t>
          </a:r>
        </a:p>
      </dsp:txBody>
      <dsp:txXfrm>
        <a:off x="5712269" y="2580489"/>
        <a:ext cx="2604229" cy="1063444"/>
      </dsp:txXfrm>
    </dsp:sp>
    <dsp:sp modelId="{28575248-25B1-441C-906A-6F0342E63316}">
      <dsp:nvSpPr>
        <dsp:cNvPr id="0" name=""/>
        <dsp:cNvSpPr/>
      </dsp:nvSpPr>
      <dsp:spPr>
        <a:xfrm>
          <a:off x="5678226" y="1274183"/>
          <a:ext cx="2670399" cy="1129614"/>
        </a:xfrm>
        <a:prstGeom prst="roundRect">
          <a:avLst>
            <a:gd name="adj" fmla="val 10000"/>
          </a:avLst>
        </a:prstGeom>
        <a:gradFill rotWithShape="0">
          <a:gsLst>
            <a:gs pos="0">
              <a:schemeClr val="accent3">
                <a:tint val="99000"/>
                <a:hueOff val="0"/>
                <a:satOff val="0"/>
                <a:lumOff val="0"/>
                <a:alphaOff val="0"/>
                <a:shade val="51000"/>
                <a:satMod val="130000"/>
              </a:schemeClr>
            </a:gs>
            <a:gs pos="80000">
              <a:schemeClr val="accent3">
                <a:tint val="99000"/>
                <a:hueOff val="0"/>
                <a:satOff val="0"/>
                <a:lumOff val="0"/>
                <a:alphaOff val="0"/>
                <a:shade val="93000"/>
                <a:satMod val="130000"/>
              </a:schemeClr>
            </a:gs>
            <a:gs pos="100000">
              <a:schemeClr val="accent3">
                <a:tint val="99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10490" tIns="110490" rIns="110490" bIns="110490" numCol="1" spcCol="1270" anchor="ctr" anchorCtr="0">
          <a:noAutofit/>
        </a:bodyPr>
        <a:lstStyle/>
        <a:p>
          <a:pPr marL="0" lvl="0" indent="0" algn="ctr" defTabSz="1289050">
            <a:lnSpc>
              <a:spcPct val="90000"/>
            </a:lnSpc>
            <a:spcBef>
              <a:spcPct val="0"/>
            </a:spcBef>
            <a:spcAft>
              <a:spcPct val="35000"/>
            </a:spcAft>
            <a:buNone/>
          </a:pPr>
          <a:r>
            <a:rPr lang="es-MX" sz="2900" kern="1200" dirty="0"/>
            <a:t>III. Reglamento Interior</a:t>
          </a:r>
        </a:p>
      </dsp:txBody>
      <dsp:txXfrm>
        <a:off x="5711311" y="1307268"/>
        <a:ext cx="2604229" cy="1063444"/>
      </dsp:txXfrm>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B6965C8-E4A7-4B04-B0D8-5AE204383FA5}">
      <dsp:nvSpPr>
        <dsp:cNvPr id="0" name=""/>
        <dsp:cNvSpPr/>
      </dsp:nvSpPr>
      <dsp:spPr>
        <a:xfrm>
          <a:off x="0" y="1880280"/>
          <a:ext cx="2294706" cy="2075045"/>
        </a:xfrm>
        <a:prstGeom prst="roundRect">
          <a:avLst>
            <a:gd name="adj" fmla="val 5000"/>
          </a:avLst>
        </a:prstGeom>
        <a:gradFill rotWithShape="0">
          <a:gsLst>
            <a:gs pos="0">
              <a:schemeClr val="accent3">
                <a:shade val="50000"/>
                <a:hueOff val="0"/>
                <a:satOff val="0"/>
                <a:lumOff val="0"/>
                <a:alphaOff val="0"/>
                <a:shade val="51000"/>
                <a:satMod val="130000"/>
              </a:schemeClr>
            </a:gs>
            <a:gs pos="80000">
              <a:schemeClr val="accent3">
                <a:shade val="50000"/>
                <a:hueOff val="0"/>
                <a:satOff val="0"/>
                <a:lumOff val="0"/>
                <a:alphaOff val="0"/>
                <a:shade val="93000"/>
                <a:satMod val="130000"/>
              </a:schemeClr>
            </a:gs>
            <a:gs pos="100000">
              <a:schemeClr val="accent3">
                <a:shade val="5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0" tIns="54864" rIns="71120" bIns="0" numCol="1" spcCol="1270" anchor="t" anchorCtr="0">
          <a:noAutofit/>
        </a:bodyPr>
        <a:lstStyle/>
        <a:p>
          <a:pPr marL="0" lvl="0" indent="0" algn="r" defTabSz="711200">
            <a:lnSpc>
              <a:spcPct val="90000"/>
            </a:lnSpc>
            <a:spcBef>
              <a:spcPct val="0"/>
            </a:spcBef>
            <a:spcAft>
              <a:spcPct val="35000"/>
            </a:spcAft>
            <a:buNone/>
          </a:pPr>
          <a:r>
            <a:rPr lang="es-MX" sz="1600" kern="1200" dirty="0"/>
            <a:t>regulan</a:t>
          </a:r>
        </a:p>
      </dsp:txBody>
      <dsp:txXfrm rot="16200000">
        <a:off x="-621298" y="2501578"/>
        <a:ext cx="1701537" cy="458941"/>
      </dsp:txXfrm>
    </dsp:sp>
    <dsp:sp modelId="{4B7817B2-2CEC-4B97-987F-A5DEF22F5A7B}">
      <dsp:nvSpPr>
        <dsp:cNvPr id="0" name=""/>
        <dsp:cNvSpPr/>
      </dsp:nvSpPr>
      <dsp:spPr>
        <a:xfrm>
          <a:off x="417942" y="1880280"/>
          <a:ext cx="1709556" cy="2075045"/>
        </a:xfrm>
        <a:prstGeom prst="rect">
          <a:avLst/>
        </a:prstGeom>
        <a:noFill/>
        <a:ln>
          <a:noFill/>
        </a:ln>
        <a:effectLst>
          <a:outerShdw blurRad="40000" dist="23000" dir="5400000" rotWithShape="0">
            <a:srgbClr val="000000">
              <a:alpha val="35000"/>
            </a:srgbClr>
          </a:outerShdw>
        </a:effectLst>
        <a:scene3d>
          <a:camera prst="orthographicFront"/>
          <a:lightRig rig="threePt" dir="t">
            <a:rot lat="0" lon="0" rev="7500000"/>
          </a:lightRig>
        </a:scene3d>
        <a:sp3d/>
      </dsp:spPr>
      <dsp:style>
        <a:lnRef idx="0">
          <a:scrgbClr r="0" g="0" b="0"/>
        </a:lnRef>
        <a:fillRef idx="3">
          <a:scrgbClr r="0" g="0" b="0"/>
        </a:fillRef>
        <a:effectRef idx="2">
          <a:scrgbClr r="0" g="0" b="0"/>
        </a:effectRef>
        <a:fontRef idx="minor">
          <a:schemeClr val="lt1"/>
        </a:fontRef>
      </dsp:style>
      <dsp:txBody>
        <a:bodyPr spcFirstLastPara="0" vert="horz" wrap="square" lIns="0" tIns="68580" rIns="0" bIns="0" numCol="1" spcCol="1270" anchor="t" anchorCtr="0">
          <a:noAutofit/>
        </a:bodyPr>
        <a:lstStyle/>
        <a:p>
          <a:pPr marL="0" lvl="0" indent="0" algn="l" defTabSz="889000">
            <a:lnSpc>
              <a:spcPct val="90000"/>
            </a:lnSpc>
            <a:spcBef>
              <a:spcPct val="0"/>
            </a:spcBef>
            <a:spcAft>
              <a:spcPct val="35000"/>
            </a:spcAft>
            <a:buNone/>
          </a:pPr>
          <a:r>
            <a:rPr lang="es-MX" sz="2000" b="1" u="sng" kern="1200" dirty="0"/>
            <a:t>Administración</a:t>
          </a:r>
          <a:r>
            <a:rPr lang="es-MX" sz="2000" kern="1200" dirty="0"/>
            <a:t> </a:t>
          </a:r>
        </a:p>
      </dsp:txBody>
      <dsp:txXfrm>
        <a:off x="417942" y="1880280"/>
        <a:ext cx="1709556" cy="2075045"/>
      </dsp:txXfrm>
    </dsp:sp>
    <dsp:sp modelId="{BB7EB48D-F2EB-4333-A8B8-C387CB6FE2BF}">
      <dsp:nvSpPr>
        <dsp:cNvPr id="0" name=""/>
        <dsp:cNvSpPr/>
      </dsp:nvSpPr>
      <dsp:spPr>
        <a:xfrm>
          <a:off x="2359520" y="1868660"/>
          <a:ext cx="1729204" cy="2075045"/>
        </a:xfrm>
        <a:prstGeom prst="roundRect">
          <a:avLst>
            <a:gd name="adj" fmla="val 5000"/>
          </a:avLst>
        </a:prstGeom>
        <a:gradFill rotWithShape="0">
          <a:gsLst>
            <a:gs pos="0">
              <a:schemeClr val="accent3">
                <a:shade val="50000"/>
                <a:hueOff val="178371"/>
                <a:satOff val="-2846"/>
                <a:lumOff val="27405"/>
                <a:alphaOff val="0"/>
                <a:shade val="51000"/>
                <a:satMod val="130000"/>
              </a:schemeClr>
            </a:gs>
            <a:gs pos="80000">
              <a:schemeClr val="accent3">
                <a:shade val="50000"/>
                <a:hueOff val="178371"/>
                <a:satOff val="-2846"/>
                <a:lumOff val="27405"/>
                <a:alphaOff val="0"/>
                <a:shade val="93000"/>
                <a:satMod val="130000"/>
              </a:schemeClr>
            </a:gs>
            <a:gs pos="100000">
              <a:schemeClr val="accent3">
                <a:shade val="50000"/>
                <a:hueOff val="178371"/>
                <a:satOff val="-2846"/>
                <a:lumOff val="27405"/>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0" tIns="54864" rIns="71120" bIns="0" numCol="1" spcCol="1270" anchor="t" anchorCtr="0">
          <a:noAutofit/>
        </a:bodyPr>
        <a:lstStyle/>
        <a:p>
          <a:pPr marL="0" lvl="0" indent="0" algn="r" defTabSz="711200">
            <a:lnSpc>
              <a:spcPct val="90000"/>
            </a:lnSpc>
            <a:spcBef>
              <a:spcPct val="0"/>
            </a:spcBef>
            <a:spcAft>
              <a:spcPct val="35000"/>
            </a:spcAft>
            <a:buNone/>
          </a:pPr>
          <a:r>
            <a:rPr lang="es-MX" sz="1600" kern="1200" dirty="0" err="1">
              <a:solidFill>
                <a:schemeClr val="accent3">
                  <a:lumMod val="50000"/>
                </a:schemeClr>
              </a:solidFill>
            </a:rPr>
            <a:t>negula</a:t>
          </a:r>
          <a:endParaRPr lang="es-MX" sz="1600" kern="1200" dirty="0">
            <a:solidFill>
              <a:schemeClr val="accent3">
                <a:lumMod val="50000"/>
              </a:schemeClr>
            </a:solidFill>
          </a:endParaRPr>
        </a:p>
      </dsp:txBody>
      <dsp:txXfrm rot="16200000">
        <a:off x="1681671" y="2546508"/>
        <a:ext cx="1701537" cy="345840"/>
      </dsp:txXfrm>
    </dsp:sp>
    <dsp:sp modelId="{87E276F4-A942-4804-9499-DFFA693073F6}">
      <dsp:nvSpPr>
        <dsp:cNvPr id="0" name=""/>
        <dsp:cNvSpPr/>
      </dsp:nvSpPr>
      <dsp:spPr>
        <a:xfrm rot="5400000">
          <a:off x="2215760" y="3517040"/>
          <a:ext cx="304812" cy="259380"/>
        </a:xfrm>
        <a:prstGeom prst="flowChartExtract">
          <a:avLst/>
        </a:prstGeom>
        <a:solidFill>
          <a:schemeClr val="lt1">
            <a:hueOff val="0"/>
            <a:satOff val="0"/>
            <a:lumOff val="0"/>
            <a:alphaOff val="0"/>
          </a:schemeClr>
        </a:solidFill>
        <a:ln w="9525" cap="flat" cmpd="sng" algn="ctr">
          <a:solidFill>
            <a:schemeClr val="accent3">
              <a:shade val="5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dkEdge">
          <a:bevelT w="120800" h="19050" prst="relaxedInset"/>
          <a:contourClr>
            <a:schemeClr val="bg1"/>
          </a:contourClr>
        </a:sp3d>
      </dsp:spPr>
      <dsp:style>
        <a:lnRef idx="1">
          <a:scrgbClr r="0" g="0" b="0"/>
        </a:lnRef>
        <a:fillRef idx="1">
          <a:scrgbClr r="0" g="0" b="0"/>
        </a:fillRef>
        <a:effectRef idx="2">
          <a:scrgbClr r="0" g="0" b="0"/>
        </a:effectRef>
        <a:fontRef idx="minor"/>
      </dsp:style>
    </dsp:sp>
    <dsp:sp modelId="{DA85C5B3-7257-47AD-B8DE-B6CEA3B19527}">
      <dsp:nvSpPr>
        <dsp:cNvPr id="0" name=""/>
        <dsp:cNvSpPr/>
      </dsp:nvSpPr>
      <dsp:spPr>
        <a:xfrm>
          <a:off x="2705360" y="1868660"/>
          <a:ext cx="1288257" cy="2075045"/>
        </a:xfrm>
        <a:prstGeom prst="rect">
          <a:avLst/>
        </a:prstGeom>
        <a:noFill/>
        <a:ln>
          <a:noFill/>
        </a:ln>
        <a:effectLst>
          <a:outerShdw blurRad="40000" dist="23000" dir="5400000" rotWithShape="0">
            <a:srgbClr val="000000">
              <a:alpha val="35000"/>
            </a:srgbClr>
          </a:outerShdw>
        </a:effectLst>
        <a:scene3d>
          <a:camera prst="orthographicFront"/>
          <a:lightRig rig="threePt" dir="t">
            <a:rot lat="0" lon="0" rev="7500000"/>
          </a:lightRig>
        </a:scene3d>
        <a:sp3d/>
      </dsp:spPr>
      <dsp:style>
        <a:lnRef idx="0">
          <a:scrgbClr r="0" g="0" b="0"/>
        </a:lnRef>
        <a:fillRef idx="3">
          <a:scrgbClr r="0" g="0" b="0"/>
        </a:fillRef>
        <a:effectRef idx="2">
          <a:scrgbClr r="0" g="0" b="0"/>
        </a:effectRef>
        <a:fontRef idx="minor">
          <a:schemeClr val="lt1"/>
        </a:fontRef>
      </dsp:style>
      <dsp:txBody>
        <a:bodyPr spcFirstLastPara="0" vert="horz" wrap="square" lIns="0" tIns="68580" rIns="0" bIns="0" numCol="1" spcCol="1270" anchor="t" anchorCtr="0">
          <a:noAutofit/>
        </a:bodyPr>
        <a:lstStyle/>
        <a:p>
          <a:pPr marL="0" lvl="0" indent="0" algn="l" defTabSz="889000">
            <a:lnSpc>
              <a:spcPct val="90000"/>
            </a:lnSpc>
            <a:spcBef>
              <a:spcPct val="0"/>
            </a:spcBef>
            <a:spcAft>
              <a:spcPct val="35000"/>
            </a:spcAft>
            <a:buNone/>
          </a:pPr>
          <a:r>
            <a:rPr lang="es-MX" sz="2000" b="1" u="sng" kern="1200" dirty="0">
              <a:solidFill>
                <a:schemeClr val="accent3">
                  <a:lumMod val="50000"/>
                </a:schemeClr>
              </a:solidFill>
            </a:rPr>
            <a:t>Gobierno</a:t>
          </a:r>
          <a:r>
            <a:rPr lang="es-MX" sz="2000" kern="1200" dirty="0"/>
            <a:t> </a:t>
          </a:r>
        </a:p>
      </dsp:txBody>
      <dsp:txXfrm>
        <a:off x="2705360" y="1868660"/>
        <a:ext cx="1288257" cy="2075045"/>
      </dsp:txXfrm>
    </dsp:sp>
    <dsp:sp modelId="{D700820B-B930-49A0-AAFC-B626F3EAAAEE}">
      <dsp:nvSpPr>
        <dsp:cNvPr id="0" name=""/>
        <dsp:cNvSpPr/>
      </dsp:nvSpPr>
      <dsp:spPr>
        <a:xfrm>
          <a:off x="4149246" y="1868660"/>
          <a:ext cx="1729204" cy="2075045"/>
        </a:xfrm>
        <a:prstGeom prst="roundRect">
          <a:avLst>
            <a:gd name="adj" fmla="val 5000"/>
          </a:avLst>
        </a:prstGeom>
        <a:gradFill rotWithShape="0">
          <a:gsLst>
            <a:gs pos="0">
              <a:schemeClr val="accent3">
                <a:shade val="50000"/>
                <a:hueOff val="178371"/>
                <a:satOff val="-2846"/>
                <a:lumOff val="27405"/>
                <a:alphaOff val="0"/>
                <a:shade val="51000"/>
                <a:satMod val="130000"/>
              </a:schemeClr>
            </a:gs>
            <a:gs pos="80000">
              <a:schemeClr val="accent3">
                <a:shade val="50000"/>
                <a:hueOff val="178371"/>
                <a:satOff val="-2846"/>
                <a:lumOff val="27405"/>
                <a:alphaOff val="0"/>
                <a:shade val="93000"/>
                <a:satMod val="130000"/>
              </a:schemeClr>
            </a:gs>
            <a:gs pos="100000">
              <a:schemeClr val="accent3">
                <a:shade val="50000"/>
                <a:hueOff val="178371"/>
                <a:satOff val="-2846"/>
                <a:lumOff val="27405"/>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0" tIns="54864" rIns="71120" bIns="0" numCol="1" spcCol="1270" anchor="t" anchorCtr="0">
          <a:noAutofit/>
        </a:bodyPr>
        <a:lstStyle/>
        <a:p>
          <a:pPr marL="0" lvl="0" indent="0" algn="r" defTabSz="711200">
            <a:lnSpc>
              <a:spcPct val="90000"/>
            </a:lnSpc>
            <a:spcBef>
              <a:spcPct val="0"/>
            </a:spcBef>
            <a:spcAft>
              <a:spcPct val="35000"/>
            </a:spcAft>
            <a:buNone/>
          </a:pPr>
          <a:r>
            <a:rPr lang="es-MX" sz="1600" kern="1200" dirty="0">
              <a:solidFill>
                <a:schemeClr val="accent3">
                  <a:lumMod val="50000"/>
                </a:schemeClr>
              </a:solidFill>
            </a:rPr>
            <a:t>regulan</a:t>
          </a:r>
        </a:p>
      </dsp:txBody>
      <dsp:txXfrm rot="16200000">
        <a:off x="3471398" y="2546508"/>
        <a:ext cx="1701537" cy="345840"/>
      </dsp:txXfrm>
    </dsp:sp>
    <dsp:sp modelId="{B4A90E38-091B-4812-B0BA-B1AD75D8B756}">
      <dsp:nvSpPr>
        <dsp:cNvPr id="0" name=""/>
        <dsp:cNvSpPr/>
      </dsp:nvSpPr>
      <dsp:spPr>
        <a:xfrm rot="5400000">
          <a:off x="4005486" y="3517040"/>
          <a:ext cx="304812" cy="259380"/>
        </a:xfrm>
        <a:prstGeom prst="flowChartExtract">
          <a:avLst/>
        </a:prstGeom>
        <a:solidFill>
          <a:schemeClr val="lt1">
            <a:hueOff val="0"/>
            <a:satOff val="0"/>
            <a:lumOff val="0"/>
            <a:alphaOff val="0"/>
          </a:schemeClr>
        </a:solidFill>
        <a:ln w="9525" cap="flat" cmpd="sng" algn="ctr">
          <a:solidFill>
            <a:schemeClr val="accent3">
              <a:shade val="50000"/>
              <a:hueOff val="267556"/>
              <a:satOff val="-4269"/>
              <a:lumOff val="41107"/>
              <a:alphaOff val="0"/>
            </a:schemeClr>
          </a:solidFill>
          <a:prstDash val="solid"/>
        </a:ln>
        <a:effectLst>
          <a:outerShdw blurRad="40000" dist="23000" dir="5400000" rotWithShape="0">
            <a:srgbClr val="000000">
              <a:alpha val="35000"/>
            </a:srgbClr>
          </a:outerShdw>
        </a:effectLst>
        <a:scene3d>
          <a:camera prst="orthographicFront"/>
          <a:lightRig rig="threePt" dir="t">
            <a:rot lat="0" lon="0" rev="7500000"/>
          </a:lightRig>
        </a:scene3d>
        <a:sp3d z="152400" extrusionH="63500" prstMaterial="dkEdge">
          <a:bevelT w="120800" h="19050" prst="relaxedInset"/>
          <a:contourClr>
            <a:schemeClr val="bg1"/>
          </a:contourClr>
        </a:sp3d>
      </dsp:spPr>
      <dsp:style>
        <a:lnRef idx="1">
          <a:scrgbClr r="0" g="0" b="0"/>
        </a:lnRef>
        <a:fillRef idx="1">
          <a:scrgbClr r="0" g="0" b="0"/>
        </a:fillRef>
        <a:effectRef idx="2">
          <a:scrgbClr r="0" g="0" b="0"/>
        </a:effectRef>
        <a:fontRef idx="minor"/>
      </dsp:style>
    </dsp:sp>
    <dsp:sp modelId="{7B683780-A228-4BF4-A5F5-5A48B9CB2F54}">
      <dsp:nvSpPr>
        <dsp:cNvPr id="0" name=""/>
        <dsp:cNvSpPr/>
      </dsp:nvSpPr>
      <dsp:spPr>
        <a:xfrm>
          <a:off x="4495087" y="1868660"/>
          <a:ext cx="1288257" cy="2075045"/>
        </a:xfrm>
        <a:prstGeom prst="rect">
          <a:avLst/>
        </a:prstGeom>
        <a:noFill/>
        <a:ln>
          <a:noFill/>
        </a:ln>
        <a:effectLst>
          <a:outerShdw blurRad="40000" dist="23000" dir="5400000" rotWithShape="0">
            <a:srgbClr val="000000">
              <a:alpha val="35000"/>
            </a:srgbClr>
          </a:outerShdw>
        </a:effectLst>
        <a:scene3d>
          <a:camera prst="orthographicFront"/>
          <a:lightRig rig="threePt" dir="t">
            <a:rot lat="0" lon="0" rev="7500000"/>
          </a:lightRig>
        </a:scene3d>
        <a:sp3d/>
      </dsp:spPr>
      <dsp:style>
        <a:lnRef idx="0">
          <a:scrgbClr r="0" g="0" b="0"/>
        </a:lnRef>
        <a:fillRef idx="3">
          <a:scrgbClr r="0" g="0" b="0"/>
        </a:fillRef>
        <a:effectRef idx="2">
          <a:scrgbClr r="0" g="0" b="0"/>
        </a:effectRef>
        <a:fontRef idx="minor">
          <a:schemeClr val="lt1"/>
        </a:fontRef>
      </dsp:style>
      <dsp:txBody>
        <a:bodyPr spcFirstLastPara="0" vert="horz" wrap="square" lIns="0" tIns="68580" rIns="0" bIns="0" numCol="1" spcCol="1270" anchor="t" anchorCtr="0">
          <a:noAutofit/>
        </a:bodyPr>
        <a:lstStyle/>
        <a:p>
          <a:pPr marL="0" lvl="0" indent="0" algn="l" defTabSz="889000">
            <a:lnSpc>
              <a:spcPct val="90000"/>
            </a:lnSpc>
            <a:spcBef>
              <a:spcPct val="0"/>
            </a:spcBef>
            <a:spcAft>
              <a:spcPct val="35000"/>
            </a:spcAft>
            <a:buNone/>
          </a:pPr>
          <a:r>
            <a:rPr lang="es-MX" sz="2000" b="1" u="sng" kern="1200" dirty="0">
              <a:solidFill>
                <a:schemeClr val="accent3">
                  <a:lumMod val="50000"/>
                </a:schemeClr>
              </a:solidFill>
            </a:rPr>
            <a:t>Funciones</a:t>
          </a:r>
          <a:r>
            <a:rPr lang="es-MX" sz="2000" kern="1200" dirty="0"/>
            <a:t> </a:t>
          </a:r>
        </a:p>
      </dsp:txBody>
      <dsp:txXfrm>
        <a:off x="4495087" y="1868660"/>
        <a:ext cx="1288257" cy="2075045"/>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1A61F67-E89A-4F38-9949-DB178E119978}">
      <dsp:nvSpPr>
        <dsp:cNvPr id="0" name=""/>
        <dsp:cNvSpPr/>
      </dsp:nvSpPr>
      <dsp:spPr>
        <a:xfrm>
          <a:off x="1851818" y="0"/>
          <a:ext cx="4525963" cy="4525963"/>
        </a:xfrm>
        <a:prstGeom prst="diamond">
          <a:avLst/>
        </a:prstGeom>
        <a:gradFill rotWithShape="0">
          <a:gsLst>
            <a:gs pos="0">
              <a:schemeClr val="accent3">
                <a:tint val="40000"/>
                <a:hueOff val="0"/>
                <a:satOff val="0"/>
                <a:lumOff val="0"/>
                <a:alphaOff val="0"/>
                <a:shade val="51000"/>
                <a:satMod val="130000"/>
              </a:schemeClr>
            </a:gs>
            <a:gs pos="80000">
              <a:schemeClr val="accent3">
                <a:tint val="40000"/>
                <a:hueOff val="0"/>
                <a:satOff val="0"/>
                <a:lumOff val="0"/>
                <a:alphaOff val="0"/>
                <a:shade val="93000"/>
                <a:satMod val="130000"/>
              </a:schemeClr>
            </a:gs>
            <a:gs pos="100000">
              <a:schemeClr val="accent3">
                <a:tint val="40000"/>
                <a:hueOff val="0"/>
                <a:satOff val="0"/>
                <a:lumOff val="0"/>
                <a:alphaOff val="0"/>
                <a:shade val="94000"/>
                <a:satMod val="135000"/>
              </a:schemeClr>
            </a:gs>
          </a:gsLst>
          <a:lin ang="16200000" scaled="0"/>
        </a:gradFill>
        <a:ln>
          <a:noFill/>
        </a:ln>
        <a:effectLst/>
        <a:scene3d>
          <a:camera prst="orthographicFront"/>
          <a:lightRig rig="threePt" dir="t">
            <a:rot lat="0" lon="0" rev="7500000"/>
          </a:lightRig>
        </a:scene3d>
        <a:sp3d z="-152400" extrusionH="63500" prstMaterial="matte">
          <a:bevelT w="144450" h="6350" prst="relaxedInset"/>
          <a:contourClr>
            <a:schemeClr val="bg1"/>
          </a:contourClr>
        </a:sp3d>
      </dsp:spPr>
      <dsp:style>
        <a:lnRef idx="0">
          <a:scrgbClr r="0" g="0" b="0"/>
        </a:lnRef>
        <a:fillRef idx="3">
          <a:scrgbClr r="0" g="0" b="0"/>
        </a:fillRef>
        <a:effectRef idx="0">
          <a:scrgbClr r="0" g="0" b="0"/>
        </a:effectRef>
        <a:fontRef idx="minor"/>
      </dsp:style>
    </dsp:sp>
    <dsp:sp modelId="{C028CDC4-49CC-47C9-AEEB-97BC8997E28A}">
      <dsp:nvSpPr>
        <dsp:cNvPr id="0" name=""/>
        <dsp:cNvSpPr/>
      </dsp:nvSpPr>
      <dsp:spPr>
        <a:xfrm>
          <a:off x="2281784" y="429966"/>
          <a:ext cx="1765125" cy="1765125"/>
        </a:xfrm>
        <a:prstGeom prst="roundRect">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s-MX" sz="1800" kern="1200" dirty="0"/>
            <a:t>1)</a:t>
          </a:r>
        </a:p>
        <a:p>
          <a:pPr marL="0" lvl="0" indent="0" algn="ctr" defTabSz="800100">
            <a:lnSpc>
              <a:spcPct val="90000"/>
            </a:lnSpc>
            <a:spcBef>
              <a:spcPct val="0"/>
            </a:spcBef>
            <a:spcAft>
              <a:spcPct val="35000"/>
            </a:spcAft>
            <a:buNone/>
          </a:pPr>
          <a:r>
            <a:rPr lang="es-MX" sz="1800" kern="1200" dirty="0"/>
            <a:t>Regulan la vida del Ayuntamiento</a:t>
          </a:r>
        </a:p>
      </dsp:txBody>
      <dsp:txXfrm>
        <a:off x="2367950" y="516132"/>
        <a:ext cx="1592793" cy="1592793"/>
      </dsp:txXfrm>
    </dsp:sp>
    <dsp:sp modelId="{38173A34-BB69-4905-A8A9-7FA51CA11E23}">
      <dsp:nvSpPr>
        <dsp:cNvPr id="0" name=""/>
        <dsp:cNvSpPr/>
      </dsp:nvSpPr>
      <dsp:spPr>
        <a:xfrm>
          <a:off x="4182689" y="429966"/>
          <a:ext cx="1765125" cy="1765125"/>
        </a:xfrm>
        <a:prstGeom prst="roundRect">
          <a:avLst/>
        </a:prstGeom>
        <a:gradFill rotWithShape="0">
          <a:gsLst>
            <a:gs pos="0">
              <a:schemeClr val="accent3">
                <a:shade val="80000"/>
                <a:hueOff val="72969"/>
                <a:satOff val="-477"/>
                <a:lumOff val="8185"/>
                <a:alphaOff val="0"/>
                <a:shade val="51000"/>
                <a:satMod val="130000"/>
              </a:schemeClr>
            </a:gs>
            <a:gs pos="80000">
              <a:schemeClr val="accent3">
                <a:shade val="80000"/>
                <a:hueOff val="72969"/>
                <a:satOff val="-477"/>
                <a:lumOff val="8185"/>
                <a:alphaOff val="0"/>
                <a:shade val="93000"/>
                <a:satMod val="130000"/>
              </a:schemeClr>
            </a:gs>
            <a:gs pos="100000">
              <a:schemeClr val="accent3">
                <a:shade val="80000"/>
                <a:hueOff val="72969"/>
                <a:satOff val="-477"/>
                <a:lumOff val="8185"/>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s-MX" sz="1800" kern="1200" dirty="0"/>
            <a:t>2)</a:t>
          </a:r>
        </a:p>
        <a:p>
          <a:pPr marL="0" lvl="0" indent="0" algn="ctr" defTabSz="800100">
            <a:lnSpc>
              <a:spcPct val="90000"/>
            </a:lnSpc>
            <a:spcBef>
              <a:spcPct val="0"/>
            </a:spcBef>
            <a:spcAft>
              <a:spcPct val="35000"/>
            </a:spcAft>
            <a:buNone/>
          </a:pPr>
          <a:r>
            <a:rPr lang="es-MX" sz="1800" kern="1200" dirty="0"/>
            <a:t>Regulan la Administración Pública Municipal</a:t>
          </a:r>
        </a:p>
      </dsp:txBody>
      <dsp:txXfrm>
        <a:off x="4268855" y="516132"/>
        <a:ext cx="1592793" cy="1592793"/>
      </dsp:txXfrm>
    </dsp:sp>
    <dsp:sp modelId="{493D05E2-E7AD-4081-BA75-878BB1B4F4F5}">
      <dsp:nvSpPr>
        <dsp:cNvPr id="0" name=""/>
        <dsp:cNvSpPr/>
      </dsp:nvSpPr>
      <dsp:spPr>
        <a:xfrm>
          <a:off x="2281784" y="2330870"/>
          <a:ext cx="1765125" cy="1765125"/>
        </a:xfrm>
        <a:prstGeom prst="roundRect">
          <a:avLst/>
        </a:prstGeom>
        <a:gradFill rotWithShape="0">
          <a:gsLst>
            <a:gs pos="0">
              <a:schemeClr val="accent3">
                <a:shade val="80000"/>
                <a:hueOff val="145938"/>
                <a:satOff val="-954"/>
                <a:lumOff val="16369"/>
                <a:alphaOff val="0"/>
                <a:shade val="51000"/>
                <a:satMod val="130000"/>
              </a:schemeClr>
            </a:gs>
            <a:gs pos="80000">
              <a:schemeClr val="accent3">
                <a:shade val="80000"/>
                <a:hueOff val="145938"/>
                <a:satOff val="-954"/>
                <a:lumOff val="16369"/>
                <a:alphaOff val="0"/>
                <a:shade val="93000"/>
                <a:satMod val="130000"/>
              </a:schemeClr>
            </a:gs>
            <a:gs pos="100000">
              <a:schemeClr val="accent3">
                <a:shade val="80000"/>
                <a:hueOff val="145938"/>
                <a:satOff val="-954"/>
                <a:lumOff val="16369"/>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s-MX" sz="1800" kern="1200" dirty="0">
              <a:solidFill>
                <a:schemeClr val="accent3">
                  <a:lumMod val="50000"/>
                </a:schemeClr>
              </a:solidFill>
            </a:rPr>
            <a:t>3)</a:t>
          </a:r>
        </a:p>
        <a:p>
          <a:pPr marL="0" lvl="0" indent="0" algn="ctr" defTabSz="800100">
            <a:lnSpc>
              <a:spcPct val="90000"/>
            </a:lnSpc>
            <a:spcBef>
              <a:spcPct val="0"/>
            </a:spcBef>
            <a:spcAft>
              <a:spcPct val="35000"/>
            </a:spcAft>
            <a:buNone/>
          </a:pPr>
          <a:r>
            <a:rPr lang="es-MX" sz="1800" kern="1200" dirty="0">
              <a:solidFill>
                <a:schemeClr val="accent3">
                  <a:lumMod val="50000"/>
                </a:schemeClr>
              </a:solidFill>
            </a:rPr>
            <a:t>Regulan la prestación de Servicios Públicos</a:t>
          </a:r>
        </a:p>
      </dsp:txBody>
      <dsp:txXfrm>
        <a:off x="2367950" y="2417036"/>
        <a:ext cx="1592793" cy="1592793"/>
      </dsp:txXfrm>
    </dsp:sp>
    <dsp:sp modelId="{28A6632A-D5CE-4C68-A1B3-BAEA4C85C9EE}">
      <dsp:nvSpPr>
        <dsp:cNvPr id="0" name=""/>
        <dsp:cNvSpPr/>
      </dsp:nvSpPr>
      <dsp:spPr>
        <a:xfrm>
          <a:off x="4182689" y="2330870"/>
          <a:ext cx="1765125" cy="1765125"/>
        </a:xfrm>
        <a:prstGeom prst="roundRect">
          <a:avLst/>
        </a:prstGeom>
        <a:gradFill rotWithShape="0">
          <a:gsLst>
            <a:gs pos="0">
              <a:schemeClr val="accent3">
                <a:shade val="80000"/>
                <a:hueOff val="218907"/>
                <a:satOff val="-1431"/>
                <a:lumOff val="24554"/>
                <a:alphaOff val="0"/>
                <a:shade val="51000"/>
                <a:satMod val="130000"/>
              </a:schemeClr>
            </a:gs>
            <a:gs pos="80000">
              <a:schemeClr val="accent3">
                <a:shade val="80000"/>
                <a:hueOff val="218907"/>
                <a:satOff val="-1431"/>
                <a:lumOff val="24554"/>
                <a:alphaOff val="0"/>
                <a:shade val="93000"/>
                <a:satMod val="130000"/>
              </a:schemeClr>
            </a:gs>
            <a:gs pos="100000">
              <a:schemeClr val="accent3">
                <a:shade val="80000"/>
                <a:hueOff val="218907"/>
                <a:satOff val="-1431"/>
                <a:lumOff val="24554"/>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68580" tIns="68580" rIns="68580" bIns="68580" numCol="1" spcCol="1270" anchor="ctr" anchorCtr="0">
          <a:noAutofit/>
        </a:bodyPr>
        <a:lstStyle/>
        <a:p>
          <a:pPr marL="0" lvl="0" indent="0" algn="ctr" defTabSz="800100">
            <a:lnSpc>
              <a:spcPct val="90000"/>
            </a:lnSpc>
            <a:spcBef>
              <a:spcPct val="0"/>
            </a:spcBef>
            <a:spcAft>
              <a:spcPct val="35000"/>
            </a:spcAft>
            <a:buNone/>
          </a:pPr>
          <a:r>
            <a:rPr lang="es-MX" sz="1800" kern="1200" dirty="0">
              <a:solidFill>
                <a:schemeClr val="accent3">
                  <a:lumMod val="50000"/>
                </a:schemeClr>
              </a:solidFill>
            </a:rPr>
            <a:t>4)</a:t>
          </a:r>
        </a:p>
        <a:p>
          <a:pPr marL="0" lvl="0" indent="0" algn="ctr" defTabSz="800100">
            <a:lnSpc>
              <a:spcPct val="90000"/>
            </a:lnSpc>
            <a:spcBef>
              <a:spcPct val="0"/>
            </a:spcBef>
            <a:spcAft>
              <a:spcPct val="35000"/>
            </a:spcAft>
            <a:buNone/>
          </a:pPr>
          <a:r>
            <a:rPr lang="es-MX" sz="1800" kern="1200" dirty="0">
              <a:solidFill>
                <a:schemeClr val="accent3">
                  <a:lumMod val="50000"/>
                </a:schemeClr>
              </a:solidFill>
            </a:rPr>
            <a:t>Regulan las Actividades de los Particulares</a:t>
          </a:r>
        </a:p>
      </dsp:txBody>
      <dsp:txXfrm>
        <a:off x="4268855" y="2417036"/>
        <a:ext cx="1592793" cy="1592793"/>
      </dsp:txXfrm>
    </dsp:sp>
  </dsp:spTree>
</dsp:drawing>
</file>

<file path=ppt/diagrams/drawing1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326C7F3-61C5-451A-A106-EB38C1A11D84}">
      <dsp:nvSpPr>
        <dsp:cNvPr id="0" name=""/>
        <dsp:cNvSpPr/>
      </dsp:nvSpPr>
      <dsp:spPr>
        <a:xfrm>
          <a:off x="1429096" y="1117"/>
          <a:ext cx="2601281" cy="650320"/>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Exposición de Motivos</a:t>
          </a:r>
        </a:p>
      </dsp:txBody>
      <dsp:txXfrm>
        <a:off x="1448143" y="20164"/>
        <a:ext cx="2563187" cy="612226"/>
      </dsp:txXfrm>
    </dsp:sp>
    <dsp:sp modelId="{C8785DD4-43FB-432A-BE28-64EBFEF7CE87}">
      <dsp:nvSpPr>
        <dsp:cNvPr id="0" name=""/>
        <dsp:cNvSpPr/>
      </dsp:nvSpPr>
      <dsp:spPr>
        <a:xfrm rot="5400000">
          <a:off x="2672834" y="708340"/>
          <a:ext cx="113806" cy="113806"/>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F9DA541D-CD2E-4C09-AA89-33DC8F0F7080}">
      <dsp:nvSpPr>
        <dsp:cNvPr id="0" name=""/>
        <dsp:cNvSpPr/>
      </dsp:nvSpPr>
      <dsp:spPr>
        <a:xfrm>
          <a:off x="1429096" y="879049"/>
          <a:ext cx="2601281" cy="650320"/>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Denominación</a:t>
          </a:r>
        </a:p>
      </dsp:txBody>
      <dsp:txXfrm>
        <a:off x="1448143" y="898096"/>
        <a:ext cx="2563187" cy="612226"/>
      </dsp:txXfrm>
    </dsp:sp>
    <dsp:sp modelId="{02517628-C944-4656-BFF0-283E850DDD20}">
      <dsp:nvSpPr>
        <dsp:cNvPr id="0" name=""/>
        <dsp:cNvSpPr/>
      </dsp:nvSpPr>
      <dsp:spPr>
        <a:xfrm rot="5400000">
          <a:off x="2672834" y="1586273"/>
          <a:ext cx="113806" cy="113806"/>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CC0B7201-953C-4D33-84A6-3AD70A617E67}">
      <dsp:nvSpPr>
        <dsp:cNvPr id="0" name=""/>
        <dsp:cNvSpPr/>
      </dsp:nvSpPr>
      <dsp:spPr>
        <a:xfrm>
          <a:off x="1429096" y="1756982"/>
          <a:ext cx="2601281" cy="650320"/>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5240" tIns="15240" rIns="15240" bIns="15240" numCol="1" spcCol="1270" anchor="ctr" anchorCtr="0">
          <a:noAutofit/>
        </a:bodyPr>
        <a:lstStyle/>
        <a:p>
          <a:pPr marL="0" lvl="0" indent="0" algn="ctr" defTabSz="533400">
            <a:lnSpc>
              <a:spcPct val="90000"/>
            </a:lnSpc>
            <a:spcBef>
              <a:spcPct val="0"/>
            </a:spcBef>
            <a:spcAft>
              <a:spcPct val="35000"/>
            </a:spcAft>
            <a:buNone/>
          </a:pPr>
          <a:r>
            <a:rPr lang="es-MX" sz="1200" kern="1200" dirty="0"/>
            <a:t>Delimitación de la Materia que Regulan</a:t>
          </a:r>
        </a:p>
      </dsp:txBody>
      <dsp:txXfrm>
        <a:off x="1448143" y="1776029"/>
        <a:ext cx="2563187" cy="612226"/>
      </dsp:txXfrm>
    </dsp:sp>
    <dsp:sp modelId="{212AF22F-3E67-4AE9-A85F-957FAD98FBDC}">
      <dsp:nvSpPr>
        <dsp:cNvPr id="0" name=""/>
        <dsp:cNvSpPr/>
      </dsp:nvSpPr>
      <dsp:spPr>
        <a:xfrm>
          <a:off x="4394557" y="1117"/>
          <a:ext cx="2601281" cy="650320"/>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Autoridad Responsable de su Aplicación</a:t>
          </a:r>
        </a:p>
      </dsp:txBody>
      <dsp:txXfrm>
        <a:off x="4413604" y="20164"/>
        <a:ext cx="2563187" cy="612226"/>
      </dsp:txXfrm>
    </dsp:sp>
    <dsp:sp modelId="{BDC82C1A-4585-42A1-8777-BF90C3913D46}">
      <dsp:nvSpPr>
        <dsp:cNvPr id="0" name=""/>
        <dsp:cNvSpPr/>
      </dsp:nvSpPr>
      <dsp:spPr>
        <a:xfrm rot="5400000">
          <a:off x="5638295" y="708340"/>
          <a:ext cx="113806" cy="113806"/>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8732530E-D783-4EC5-97F6-8A5B23748CC6}">
      <dsp:nvSpPr>
        <dsp:cNvPr id="0" name=""/>
        <dsp:cNvSpPr/>
      </dsp:nvSpPr>
      <dsp:spPr>
        <a:xfrm>
          <a:off x="4394557" y="879049"/>
          <a:ext cx="2601281" cy="650320"/>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5240" tIns="15240" rIns="15240" bIns="15240" numCol="1" spcCol="1270" anchor="ctr" anchorCtr="0">
          <a:noAutofit/>
        </a:bodyPr>
        <a:lstStyle/>
        <a:p>
          <a:pPr marL="0" lvl="0" indent="0" algn="ctr" defTabSz="533400">
            <a:lnSpc>
              <a:spcPct val="90000"/>
            </a:lnSpc>
            <a:spcBef>
              <a:spcPct val="0"/>
            </a:spcBef>
            <a:spcAft>
              <a:spcPct val="35000"/>
            </a:spcAft>
            <a:buNone/>
          </a:pPr>
          <a:r>
            <a:rPr lang="es-MX" sz="1200" kern="1200" dirty="0"/>
            <a:t>Facultades, Obligaciones y Prohibiciones de sus Autoridades</a:t>
          </a:r>
        </a:p>
      </dsp:txBody>
      <dsp:txXfrm>
        <a:off x="4413604" y="898096"/>
        <a:ext cx="2563187" cy="612226"/>
      </dsp:txXfrm>
    </dsp:sp>
    <dsp:sp modelId="{41F52B40-7DF4-4C43-8378-18B1805096CF}">
      <dsp:nvSpPr>
        <dsp:cNvPr id="0" name=""/>
        <dsp:cNvSpPr/>
      </dsp:nvSpPr>
      <dsp:spPr>
        <a:xfrm rot="5400000">
          <a:off x="5638295" y="1586273"/>
          <a:ext cx="113806" cy="113806"/>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664E7AE0-1658-4131-AA4D-0BF05B399D5C}">
      <dsp:nvSpPr>
        <dsp:cNvPr id="0" name=""/>
        <dsp:cNvSpPr/>
      </dsp:nvSpPr>
      <dsp:spPr>
        <a:xfrm>
          <a:off x="4394557" y="1756982"/>
          <a:ext cx="2601281" cy="650320"/>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5240" tIns="15240" rIns="15240" bIns="15240" numCol="1" spcCol="1270" anchor="ctr" anchorCtr="0">
          <a:noAutofit/>
        </a:bodyPr>
        <a:lstStyle/>
        <a:p>
          <a:pPr marL="0" lvl="0" indent="0" algn="ctr" defTabSz="533400">
            <a:lnSpc>
              <a:spcPct val="90000"/>
            </a:lnSpc>
            <a:spcBef>
              <a:spcPct val="0"/>
            </a:spcBef>
            <a:spcAft>
              <a:spcPct val="35000"/>
            </a:spcAft>
            <a:buNone/>
          </a:pPr>
          <a:r>
            <a:rPr lang="es-MX" sz="1200" kern="1200" dirty="0"/>
            <a:t>Procedimientos Administrativos a seguir, para otorgar permisos, licencias y Autorizaciones Municipales</a:t>
          </a:r>
        </a:p>
      </dsp:txBody>
      <dsp:txXfrm>
        <a:off x="4413604" y="1776029"/>
        <a:ext cx="2563187" cy="612226"/>
      </dsp:txXfrm>
    </dsp:sp>
  </dsp:spTree>
</dsp:drawing>
</file>

<file path=ppt/diagrams/drawing1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326C7F3-61C5-451A-A106-EB38C1A11D84}">
      <dsp:nvSpPr>
        <dsp:cNvPr id="0" name=""/>
        <dsp:cNvSpPr/>
      </dsp:nvSpPr>
      <dsp:spPr>
        <a:xfrm>
          <a:off x="516164" y="1144"/>
          <a:ext cx="2665011" cy="666252"/>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Objeto sobre el que rehace la Reglamentación</a:t>
          </a:r>
        </a:p>
      </dsp:txBody>
      <dsp:txXfrm>
        <a:off x="535678" y="20658"/>
        <a:ext cx="2625983" cy="627224"/>
      </dsp:txXfrm>
    </dsp:sp>
    <dsp:sp modelId="{C8785DD4-43FB-432A-BE28-64EBFEF7CE87}">
      <dsp:nvSpPr>
        <dsp:cNvPr id="0" name=""/>
        <dsp:cNvSpPr/>
      </dsp:nvSpPr>
      <dsp:spPr>
        <a:xfrm rot="5400000">
          <a:off x="1790373" y="725694"/>
          <a:ext cx="116594" cy="116594"/>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F9DA541D-CD2E-4C09-AA89-33DC8F0F7080}">
      <dsp:nvSpPr>
        <dsp:cNvPr id="0" name=""/>
        <dsp:cNvSpPr/>
      </dsp:nvSpPr>
      <dsp:spPr>
        <a:xfrm>
          <a:off x="516164" y="900586"/>
          <a:ext cx="2665011" cy="666252"/>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Sujetos Obligados</a:t>
          </a:r>
        </a:p>
      </dsp:txBody>
      <dsp:txXfrm>
        <a:off x="535678" y="920100"/>
        <a:ext cx="2625983" cy="627224"/>
      </dsp:txXfrm>
    </dsp:sp>
    <dsp:sp modelId="{02517628-C944-4656-BFF0-283E850DDD20}">
      <dsp:nvSpPr>
        <dsp:cNvPr id="0" name=""/>
        <dsp:cNvSpPr/>
      </dsp:nvSpPr>
      <dsp:spPr>
        <a:xfrm rot="5400000">
          <a:off x="1790373" y="1625136"/>
          <a:ext cx="116594" cy="116594"/>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CC0B7201-953C-4D33-84A6-3AD70A617E67}">
      <dsp:nvSpPr>
        <dsp:cNvPr id="0" name=""/>
        <dsp:cNvSpPr/>
      </dsp:nvSpPr>
      <dsp:spPr>
        <a:xfrm>
          <a:off x="516164" y="1800027"/>
          <a:ext cx="2665011" cy="666252"/>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Derechos y Obligaciones de los Habitantes</a:t>
          </a:r>
        </a:p>
      </dsp:txBody>
      <dsp:txXfrm>
        <a:off x="535678" y="1819541"/>
        <a:ext cx="2625983" cy="627224"/>
      </dsp:txXfrm>
    </dsp:sp>
    <dsp:sp modelId="{212AF22F-3E67-4AE9-A85F-957FAD98FBDC}">
      <dsp:nvSpPr>
        <dsp:cNvPr id="0" name=""/>
        <dsp:cNvSpPr/>
      </dsp:nvSpPr>
      <dsp:spPr>
        <a:xfrm>
          <a:off x="3554278" y="1144"/>
          <a:ext cx="2665011" cy="666252"/>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Faltas e Infracciones</a:t>
          </a:r>
        </a:p>
      </dsp:txBody>
      <dsp:txXfrm>
        <a:off x="3573792" y="20658"/>
        <a:ext cx="2625983" cy="627224"/>
      </dsp:txXfrm>
    </dsp:sp>
    <dsp:sp modelId="{BDC82C1A-4585-42A1-8777-BF90C3913D46}">
      <dsp:nvSpPr>
        <dsp:cNvPr id="0" name=""/>
        <dsp:cNvSpPr/>
      </dsp:nvSpPr>
      <dsp:spPr>
        <a:xfrm rot="5400000">
          <a:off x="4828486" y="725694"/>
          <a:ext cx="116594" cy="116594"/>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8732530E-D783-4EC5-97F6-8A5B23748CC6}">
      <dsp:nvSpPr>
        <dsp:cNvPr id="0" name=""/>
        <dsp:cNvSpPr/>
      </dsp:nvSpPr>
      <dsp:spPr>
        <a:xfrm>
          <a:off x="3554278" y="900586"/>
          <a:ext cx="2665011" cy="666252"/>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Sanciones y Procedimientos para la imposición de las mismas</a:t>
          </a:r>
        </a:p>
      </dsp:txBody>
      <dsp:txXfrm>
        <a:off x="3573792" y="920100"/>
        <a:ext cx="2625983" cy="627224"/>
      </dsp:txXfrm>
    </dsp:sp>
    <dsp:sp modelId="{41F52B40-7DF4-4C43-8378-18B1805096CF}">
      <dsp:nvSpPr>
        <dsp:cNvPr id="0" name=""/>
        <dsp:cNvSpPr/>
      </dsp:nvSpPr>
      <dsp:spPr>
        <a:xfrm rot="5400000">
          <a:off x="4828486" y="1625136"/>
          <a:ext cx="116594" cy="116594"/>
        </a:xfrm>
        <a:prstGeom prst="rightArrow">
          <a:avLst>
            <a:gd name="adj1" fmla="val 66700"/>
            <a:gd name="adj2" fmla="val 50000"/>
          </a:avLst>
        </a:prstGeom>
        <a:gradFill rotWithShape="0">
          <a:gsLst>
            <a:gs pos="0">
              <a:schemeClr val="accent3">
                <a:tint val="60000"/>
                <a:hueOff val="0"/>
                <a:satOff val="0"/>
                <a:lumOff val="0"/>
                <a:alphaOff val="0"/>
                <a:shade val="51000"/>
                <a:satMod val="130000"/>
              </a:schemeClr>
            </a:gs>
            <a:gs pos="80000">
              <a:schemeClr val="accent3">
                <a:tint val="60000"/>
                <a:hueOff val="0"/>
                <a:satOff val="0"/>
                <a:lumOff val="0"/>
                <a:alphaOff val="0"/>
                <a:shade val="93000"/>
                <a:satMod val="130000"/>
              </a:schemeClr>
            </a:gs>
            <a:gs pos="100000">
              <a:schemeClr val="accent3">
                <a:tint val="6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z="-80000" prstMaterial="plastic">
          <a:bevelT w="50800" h="50800"/>
          <a:bevelB w="25400" h="25400" prst="angle"/>
        </a:sp3d>
      </dsp:spPr>
      <dsp:style>
        <a:lnRef idx="0">
          <a:scrgbClr r="0" g="0" b="0"/>
        </a:lnRef>
        <a:fillRef idx="3">
          <a:scrgbClr r="0" g="0" b="0"/>
        </a:fillRef>
        <a:effectRef idx="2">
          <a:scrgbClr r="0" g="0" b="0"/>
        </a:effectRef>
        <a:fontRef idx="minor">
          <a:schemeClr val="lt1"/>
        </a:fontRef>
      </dsp:style>
    </dsp:sp>
    <dsp:sp modelId="{664E7AE0-1658-4131-AA4D-0BF05B399D5C}">
      <dsp:nvSpPr>
        <dsp:cNvPr id="0" name=""/>
        <dsp:cNvSpPr/>
      </dsp:nvSpPr>
      <dsp:spPr>
        <a:xfrm>
          <a:off x="3554278" y="1800027"/>
          <a:ext cx="2665011" cy="666252"/>
        </a:xfrm>
        <a:prstGeom prst="roundRect">
          <a:avLst>
            <a:gd name="adj" fmla="val 10000"/>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outerShdw blurRad="40000" dist="23000" dir="5400000" rotWithShape="0">
            <a:srgbClr val="000000">
              <a:alpha val="35000"/>
            </a:srgbClr>
          </a:outerShdw>
        </a:effectLst>
        <a:scene3d>
          <a:camera prst="orthographicFront"/>
          <a:lightRig rig="flat" dir="t"/>
        </a:scene3d>
        <a:sp3d extrusionH="12700" prstMaterial="plastic">
          <a:bevelT w="50800" h="50800"/>
        </a:sp3d>
      </dsp:spPr>
      <dsp:style>
        <a:lnRef idx="1">
          <a:scrgbClr r="0" g="0" b="0"/>
        </a:lnRef>
        <a:fillRef idx="1">
          <a:scrgbClr r="0" g="0" b="0"/>
        </a:fillRef>
        <a:effectRef idx="2">
          <a:scrgbClr r="0" g="0" b="0"/>
        </a:effectRef>
        <a:fontRef idx="minor"/>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Medios de defensa contra los actos de Autoridad y plazos para la Resolución</a:t>
          </a:r>
        </a:p>
      </dsp:txBody>
      <dsp:txXfrm>
        <a:off x="3573792" y="1819541"/>
        <a:ext cx="2625983" cy="627224"/>
      </dsp:txXfrm>
    </dsp:sp>
    <dsp:sp modelId="{F406C3A0-DDC7-476C-A1E1-3FD04AB8B8EA}">
      <dsp:nvSpPr>
        <dsp:cNvPr id="0" name=""/>
        <dsp:cNvSpPr/>
      </dsp:nvSpPr>
      <dsp:spPr>
        <a:xfrm rot="16200000">
          <a:off x="6226432" y="883090"/>
          <a:ext cx="1638315" cy="666252"/>
        </a:xfrm>
        <a:prstGeom prst="roundRect">
          <a:avLst>
            <a:gd name="adj" fmla="val 10000"/>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txBody>
        <a:bodyPr spcFirstLastPara="0" vert="horz" wrap="square" lIns="17780" tIns="17780" rIns="17780" bIns="17780" numCol="1" spcCol="1270" anchor="ctr" anchorCtr="0">
          <a:noAutofit/>
        </a:bodyPr>
        <a:lstStyle/>
        <a:p>
          <a:pPr marL="0" lvl="0" indent="0" algn="ctr" defTabSz="622300">
            <a:lnSpc>
              <a:spcPct val="90000"/>
            </a:lnSpc>
            <a:spcBef>
              <a:spcPct val="0"/>
            </a:spcBef>
            <a:spcAft>
              <a:spcPct val="35000"/>
            </a:spcAft>
            <a:buNone/>
          </a:pPr>
          <a:r>
            <a:rPr lang="es-MX" sz="1400" kern="1200" dirty="0"/>
            <a:t>Transitorios</a:t>
          </a:r>
        </a:p>
      </dsp:txBody>
      <dsp:txXfrm>
        <a:off x="6245946" y="902604"/>
        <a:ext cx="1599287" cy="627224"/>
      </dsp:txXfrm>
    </dsp:sp>
  </dsp:spTree>
</dsp:drawing>
</file>

<file path=ppt/diagrams/drawing1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FA0FA255-7EB1-4962-845B-A574C4D981E2}">
      <dsp:nvSpPr>
        <dsp:cNvPr id="0" name=""/>
        <dsp:cNvSpPr/>
      </dsp:nvSpPr>
      <dsp:spPr>
        <a:xfrm>
          <a:off x="826" y="2218"/>
          <a:ext cx="7199147" cy="963980"/>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60020" tIns="160020" rIns="160020" bIns="160020" numCol="1" spcCol="1270" anchor="ctr" anchorCtr="0">
          <a:noAutofit/>
        </a:bodyPr>
        <a:lstStyle/>
        <a:p>
          <a:pPr marL="0" lvl="0" indent="0" algn="ctr" defTabSz="1866900">
            <a:lnSpc>
              <a:spcPct val="90000"/>
            </a:lnSpc>
            <a:spcBef>
              <a:spcPct val="0"/>
            </a:spcBef>
            <a:spcAft>
              <a:spcPct val="35000"/>
            </a:spcAft>
            <a:buNone/>
          </a:pPr>
          <a:r>
            <a:rPr lang="es-MX" sz="4200" kern="1200" dirty="0"/>
            <a:t>Títulos</a:t>
          </a:r>
        </a:p>
      </dsp:txBody>
      <dsp:txXfrm>
        <a:off x="29060" y="30452"/>
        <a:ext cx="7142679" cy="907512"/>
      </dsp:txXfrm>
    </dsp:sp>
    <dsp:sp modelId="{C8DB4210-8A3A-49E6-8FBD-CCF0C748E4D9}">
      <dsp:nvSpPr>
        <dsp:cNvPr id="0" name=""/>
        <dsp:cNvSpPr/>
      </dsp:nvSpPr>
      <dsp:spPr>
        <a:xfrm>
          <a:off x="826" y="1089850"/>
          <a:ext cx="4702706" cy="963980"/>
        </a:xfrm>
        <a:prstGeom prst="roundRect">
          <a:avLst>
            <a:gd name="adj" fmla="val 10000"/>
          </a:avLst>
        </a:prstGeom>
        <a:gradFill rotWithShape="0">
          <a:gsLst>
            <a:gs pos="0">
              <a:schemeClr val="accent3">
                <a:tint val="99000"/>
                <a:hueOff val="0"/>
                <a:satOff val="0"/>
                <a:lumOff val="0"/>
                <a:alphaOff val="0"/>
                <a:shade val="51000"/>
                <a:satMod val="130000"/>
              </a:schemeClr>
            </a:gs>
            <a:gs pos="80000">
              <a:schemeClr val="accent3">
                <a:tint val="99000"/>
                <a:hueOff val="0"/>
                <a:satOff val="0"/>
                <a:lumOff val="0"/>
                <a:alphaOff val="0"/>
                <a:shade val="93000"/>
                <a:satMod val="130000"/>
              </a:schemeClr>
            </a:gs>
            <a:gs pos="100000">
              <a:schemeClr val="accent3">
                <a:tint val="99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40970" tIns="140970" rIns="140970" bIns="140970" numCol="1" spcCol="1270" anchor="ctr" anchorCtr="0">
          <a:noAutofit/>
        </a:bodyPr>
        <a:lstStyle/>
        <a:p>
          <a:pPr marL="0" lvl="0" indent="0" algn="ctr" defTabSz="1644650">
            <a:lnSpc>
              <a:spcPct val="90000"/>
            </a:lnSpc>
            <a:spcBef>
              <a:spcPct val="0"/>
            </a:spcBef>
            <a:spcAft>
              <a:spcPct val="35000"/>
            </a:spcAft>
            <a:buNone/>
          </a:pPr>
          <a:r>
            <a:rPr lang="es-MX" sz="3700" kern="1200" dirty="0"/>
            <a:t>Capítulos</a:t>
          </a:r>
        </a:p>
      </dsp:txBody>
      <dsp:txXfrm>
        <a:off x="29060" y="1118084"/>
        <a:ext cx="4646238" cy="907512"/>
      </dsp:txXfrm>
    </dsp:sp>
    <dsp:sp modelId="{FE88F1C9-73CC-4287-87FB-089AB083D911}">
      <dsp:nvSpPr>
        <dsp:cNvPr id="0" name=""/>
        <dsp:cNvSpPr/>
      </dsp:nvSpPr>
      <dsp:spPr>
        <a:xfrm>
          <a:off x="826" y="2177482"/>
          <a:ext cx="2302990" cy="963980"/>
        </a:xfrm>
        <a:prstGeom prst="roundRect">
          <a:avLst>
            <a:gd name="adj" fmla="val 10000"/>
          </a:avLst>
        </a:prstGeom>
        <a:gradFill rotWithShape="0">
          <a:gsLst>
            <a:gs pos="0">
              <a:schemeClr val="accent3">
                <a:tint val="80000"/>
                <a:hueOff val="0"/>
                <a:satOff val="0"/>
                <a:lumOff val="0"/>
                <a:alphaOff val="0"/>
                <a:shade val="51000"/>
                <a:satMod val="130000"/>
              </a:schemeClr>
            </a:gs>
            <a:gs pos="80000">
              <a:schemeClr val="accent3">
                <a:tint val="80000"/>
                <a:hueOff val="0"/>
                <a:satOff val="0"/>
                <a:lumOff val="0"/>
                <a:alphaOff val="0"/>
                <a:shade val="93000"/>
                <a:satMod val="130000"/>
              </a:schemeClr>
            </a:gs>
            <a:gs pos="100000">
              <a:schemeClr val="accent3">
                <a:tint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9540" tIns="129540" rIns="129540" bIns="129540" numCol="1" spcCol="1270" anchor="ctr" anchorCtr="0">
          <a:noAutofit/>
        </a:bodyPr>
        <a:lstStyle/>
        <a:p>
          <a:pPr marL="0" lvl="0" indent="0" algn="ctr" defTabSz="1511300">
            <a:lnSpc>
              <a:spcPct val="90000"/>
            </a:lnSpc>
            <a:spcBef>
              <a:spcPct val="0"/>
            </a:spcBef>
            <a:spcAft>
              <a:spcPct val="35000"/>
            </a:spcAft>
            <a:buNone/>
          </a:pPr>
          <a:r>
            <a:rPr lang="es-MX" sz="3400" kern="1200" dirty="0">
              <a:solidFill>
                <a:schemeClr val="accent3">
                  <a:lumMod val="50000"/>
                </a:schemeClr>
              </a:solidFill>
            </a:rPr>
            <a:t>Artículos</a:t>
          </a:r>
        </a:p>
      </dsp:txBody>
      <dsp:txXfrm>
        <a:off x="29060" y="2205716"/>
        <a:ext cx="2246522" cy="907512"/>
      </dsp:txXfrm>
    </dsp:sp>
    <dsp:sp modelId="{E292A8B8-E2A3-4BCB-B226-761D39AA87D8}">
      <dsp:nvSpPr>
        <dsp:cNvPr id="0" name=""/>
        <dsp:cNvSpPr/>
      </dsp:nvSpPr>
      <dsp:spPr>
        <a:xfrm>
          <a:off x="2400542" y="2177482"/>
          <a:ext cx="2302990" cy="963980"/>
        </a:xfrm>
        <a:prstGeom prst="roundRect">
          <a:avLst>
            <a:gd name="adj" fmla="val 10000"/>
          </a:avLst>
        </a:prstGeom>
        <a:gradFill rotWithShape="0">
          <a:gsLst>
            <a:gs pos="0">
              <a:schemeClr val="accent3">
                <a:tint val="80000"/>
                <a:hueOff val="0"/>
                <a:satOff val="0"/>
                <a:lumOff val="0"/>
                <a:alphaOff val="0"/>
                <a:shade val="51000"/>
                <a:satMod val="130000"/>
              </a:schemeClr>
            </a:gs>
            <a:gs pos="80000">
              <a:schemeClr val="accent3">
                <a:tint val="80000"/>
                <a:hueOff val="0"/>
                <a:satOff val="0"/>
                <a:lumOff val="0"/>
                <a:alphaOff val="0"/>
                <a:shade val="93000"/>
                <a:satMod val="130000"/>
              </a:schemeClr>
            </a:gs>
            <a:gs pos="100000">
              <a:schemeClr val="accent3">
                <a:tint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9540" tIns="129540" rIns="129540" bIns="129540" numCol="1" spcCol="1270" anchor="ctr" anchorCtr="0">
          <a:noAutofit/>
        </a:bodyPr>
        <a:lstStyle/>
        <a:p>
          <a:pPr marL="0" lvl="0" indent="0" algn="ctr" defTabSz="1511300">
            <a:lnSpc>
              <a:spcPct val="90000"/>
            </a:lnSpc>
            <a:spcBef>
              <a:spcPct val="0"/>
            </a:spcBef>
            <a:spcAft>
              <a:spcPct val="35000"/>
            </a:spcAft>
            <a:buNone/>
          </a:pPr>
          <a:r>
            <a:rPr lang="es-MX" sz="3400" kern="1200" dirty="0">
              <a:solidFill>
                <a:schemeClr val="accent3">
                  <a:lumMod val="50000"/>
                </a:schemeClr>
              </a:solidFill>
            </a:rPr>
            <a:t>Párrafos</a:t>
          </a:r>
        </a:p>
      </dsp:txBody>
      <dsp:txXfrm>
        <a:off x="2428776" y="2205716"/>
        <a:ext cx="2246522" cy="907512"/>
      </dsp:txXfrm>
    </dsp:sp>
    <dsp:sp modelId="{BB298645-E716-4316-9598-51C8494CB834}">
      <dsp:nvSpPr>
        <dsp:cNvPr id="0" name=""/>
        <dsp:cNvSpPr/>
      </dsp:nvSpPr>
      <dsp:spPr>
        <a:xfrm>
          <a:off x="4896983" y="1089850"/>
          <a:ext cx="2302990" cy="963980"/>
        </a:xfrm>
        <a:prstGeom prst="roundRect">
          <a:avLst>
            <a:gd name="adj" fmla="val 10000"/>
          </a:avLst>
        </a:prstGeom>
        <a:gradFill rotWithShape="0">
          <a:gsLst>
            <a:gs pos="0">
              <a:schemeClr val="accent3">
                <a:tint val="99000"/>
                <a:hueOff val="0"/>
                <a:satOff val="0"/>
                <a:lumOff val="0"/>
                <a:alphaOff val="0"/>
                <a:shade val="51000"/>
                <a:satMod val="130000"/>
              </a:schemeClr>
            </a:gs>
            <a:gs pos="80000">
              <a:schemeClr val="accent3">
                <a:tint val="99000"/>
                <a:hueOff val="0"/>
                <a:satOff val="0"/>
                <a:lumOff val="0"/>
                <a:alphaOff val="0"/>
                <a:shade val="93000"/>
                <a:satMod val="130000"/>
              </a:schemeClr>
            </a:gs>
            <a:gs pos="100000">
              <a:schemeClr val="accent3">
                <a:tint val="99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40970" tIns="140970" rIns="140970" bIns="140970" numCol="1" spcCol="1270" anchor="ctr" anchorCtr="0">
          <a:noAutofit/>
        </a:bodyPr>
        <a:lstStyle/>
        <a:p>
          <a:pPr marL="0" lvl="0" indent="0" algn="ctr" defTabSz="1644650">
            <a:lnSpc>
              <a:spcPct val="90000"/>
            </a:lnSpc>
            <a:spcBef>
              <a:spcPct val="0"/>
            </a:spcBef>
            <a:spcAft>
              <a:spcPct val="35000"/>
            </a:spcAft>
            <a:buNone/>
          </a:pPr>
          <a:r>
            <a:rPr lang="es-MX" sz="3700" kern="1200" dirty="0"/>
            <a:t>Secciones</a:t>
          </a:r>
        </a:p>
      </dsp:txBody>
      <dsp:txXfrm>
        <a:off x="4925217" y="1118084"/>
        <a:ext cx="2246522" cy="907512"/>
      </dsp:txXfrm>
    </dsp:sp>
    <dsp:sp modelId="{50B800CE-5C88-4DCF-A546-CF57BFBA570E}">
      <dsp:nvSpPr>
        <dsp:cNvPr id="0" name=""/>
        <dsp:cNvSpPr/>
      </dsp:nvSpPr>
      <dsp:spPr>
        <a:xfrm>
          <a:off x="4896983" y="2177482"/>
          <a:ext cx="2302990" cy="963980"/>
        </a:xfrm>
        <a:prstGeom prst="roundRect">
          <a:avLst>
            <a:gd name="adj" fmla="val 10000"/>
          </a:avLst>
        </a:prstGeom>
        <a:gradFill rotWithShape="0">
          <a:gsLst>
            <a:gs pos="0">
              <a:schemeClr val="accent3">
                <a:tint val="80000"/>
                <a:hueOff val="0"/>
                <a:satOff val="0"/>
                <a:lumOff val="0"/>
                <a:alphaOff val="0"/>
                <a:shade val="51000"/>
                <a:satMod val="130000"/>
              </a:schemeClr>
            </a:gs>
            <a:gs pos="80000">
              <a:schemeClr val="accent3">
                <a:tint val="80000"/>
                <a:hueOff val="0"/>
                <a:satOff val="0"/>
                <a:lumOff val="0"/>
                <a:alphaOff val="0"/>
                <a:shade val="93000"/>
                <a:satMod val="130000"/>
              </a:schemeClr>
            </a:gs>
            <a:gs pos="100000">
              <a:schemeClr val="accent3">
                <a:tint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29540" tIns="129540" rIns="129540" bIns="129540" numCol="1" spcCol="1270" anchor="ctr" anchorCtr="0">
          <a:noAutofit/>
        </a:bodyPr>
        <a:lstStyle/>
        <a:p>
          <a:pPr marL="0" lvl="0" indent="0" algn="ctr" defTabSz="1511300">
            <a:lnSpc>
              <a:spcPct val="90000"/>
            </a:lnSpc>
            <a:spcBef>
              <a:spcPct val="0"/>
            </a:spcBef>
            <a:spcAft>
              <a:spcPct val="35000"/>
            </a:spcAft>
            <a:buNone/>
          </a:pPr>
          <a:r>
            <a:rPr lang="es-MX" sz="3400" kern="1200" dirty="0">
              <a:solidFill>
                <a:schemeClr val="accent3">
                  <a:lumMod val="50000"/>
                </a:schemeClr>
              </a:solidFill>
            </a:rPr>
            <a:t>Fracciones</a:t>
          </a:r>
        </a:p>
      </dsp:txBody>
      <dsp:txXfrm>
        <a:off x="4925217" y="2205716"/>
        <a:ext cx="2246522" cy="907512"/>
      </dsp:txXfrm>
    </dsp:sp>
  </dsp:spTree>
</dsp:drawing>
</file>

<file path=ppt/diagrams/drawing1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C9FD516-23B4-489C-88BD-D50148E6C4B6}">
      <dsp:nvSpPr>
        <dsp:cNvPr id="0" name=""/>
        <dsp:cNvSpPr/>
      </dsp:nvSpPr>
      <dsp:spPr>
        <a:xfrm>
          <a:off x="3516" y="232"/>
          <a:ext cx="7193767" cy="550993"/>
        </a:xfrm>
        <a:prstGeom prst="roundRect">
          <a:avLst>
            <a:gd name="adj" fmla="val 10000"/>
          </a:avLst>
        </a:prstGeom>
        <a:gradFill rotWithShape="0">
          <a:gsLst>
            <a:gs pos="0">
              <a:schemeClr val="accent3">
                <a:shade val="80000"/>
                <a:hueOff val="0"/>
                <a:satOff val="0"/>
                <a:lumOff val="0"/>
                <a:alphaOff val="0"/>
                <a:shade val="51000"/>
                <a:satMod val="130000"/>
              </a:schemeClr>
            </a:gs>
            <a:gs pos="80000">
              <a:schemeClr val="accent3">
                <a:shade val="80000"/>
                <a:hueOff val="0"/>
                <a:satOff val="0"/>
                <a:lumOff val="0"/>
                <a:alphaOff val="0"/>
                <a:shade val="93000"/>
                <a:satMod val="130000"/>
              </a:schemeClr>
            </a:gs>
            <a:gs pos="100000">
              <a:schemeClr val="accent3">
                <a:shade val="80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s-MX" sz="2400" kern="1200" dirty="0"/>
            <a:t>Incisos</a:t>
          </a:r>
        </a:p>
      </dsp:txBody>
      <dsp:txXfrm>
        <a:off x="19654" y="16370"/>
        <a:ext cx="7161491" cy="518717"/>
      </dsp:txXfrm>
    </dsp:sp>
    <dsp:sp modelId="{6F5C26E2-9EAA-4549-8B61-3BE2D26FF3A3}">
      <dsp:nvSpPr>
        <dsp:cNvPr id="0" name=""/>
        <dsp:cNvSpPr/>
      </dsp:nvSpPr>
      <dsp:spPr>
        <a:xfrm>
          <a:off x="3516" y="725282"/>
          <a:ext cx="7193767" cy="550993"/>
        </a:xfrm>
        <a:prstGeom prst="roundRect">
          <a:avLst>
            <a:gd name="adj" fmla="val 10000"/>
          </a:avLst>
        </a:prstGeom>
        <a:gradFill rotWithShape="0">
          <a:gsLst>
            <a:gs pos="0">
              <a:schemeClr val="accent3">
                <a:tint val="99000"/>
                <a:hueOff val="0"/>
                <a:satOff val="0"/>
                <a:lumOff val="0"/>
                <a:alphaOff val="0"/>
                <a:shade val="51000"/>
                <a:satMod val="130000"/>
              </a:schemeClr>
            </a:gs>
            <a:gs pos="80000">
              <a:schemeClr val="accent3">
                <a:tint val="99000"/>
                <a:hueOff val="0"/>
                <a:satOff val="0"/>
                <a:lumOff val="0"/>
                <a:alphaOff val="0"/>
                <a:shade val="93000"/>
                <a:satMod val="130000"/>
              </a:schemeClr>
            </a:gs>
            <a:gs pos="100000">
              <a:schemeClr val="accent3">
                <a:tint val="99000"/>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91440" tIns="91440" rIns="91440" bIns="91440" numCol="1" spcCol="1270" anchor="ctr" anchorCtr="0">
          <a:noAutofit/>
        </a:bodyPr>
        <a:lstStyle/>
        <a:p>
          <a:pPr marL="0" lvl="0" indent="0" algn="ctr" defTabSz="1066800">
            <a:lnSpc>
              <a:spcPct val="90000"/>
            </a:lnSpc>
            <a:spcBef>
              <a:spcPct val="0"/>
            </a:spcBef>
            <a:spcAft>
              <a:spcPct val="35000"/>
            </a:spcAft>
            <a:buNone/>
          </a:pPr>
          <a:r>
            <a:rPr lang="es-MX" sz="2400" kern="1200"/>
            <a:t>Artículos Transitorios</a:t>
          </a:r>
        </a:p>
      </dsp:txBody>
      <dsp:txXfrm>
        <a:off x="19654" y="741420"/>
        <a:ext cx="7161491" cy="518717"/>
      </dsp:txXfrm>
    </dsp:sp>
  </dsp:spTree>
</dsp:drawing>
</file>

<file path=ppt/diagrams/drawing1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06A4C7BA-DBDA-4DB0-9F1B-8D9DD8534ECF}">
      <dsp:nvSpPr>
        <dsp:cNvPr id="0" name=""/>
        <dsp:cNvSpPr/>
      </dsp:nvSpPr>
      <dsp:spPr>
        <a:xfrm>
          <a:off x="0" y="2925509"/>
          <a:ext cx="5904656" cy="960715"/>
        </a:xfrm>
        <a:prstGeom prst="rect">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42240" tIns="142240" rIns="142240" bIns="142240" numCol="1" spcCol="1270" anchor="ctr" anchorCtr="0">
          <a:noAutofit/>
        </a:bodyPr>
        <a:lstStyle/>
        <a:p>
          <a:pPr marL="0" lvl="0" indent="0" algn="ctr" defTabSz="889000">
            <a:lnSpc>
              <a:spcPct val="90000"/>
            </a:lnSpc>
            <a:spcBef>
              <a:spcPct val="0"/>
            </a:spcBef>
            <a:spcAft>
              <a:spcPct val="35000"/>
            </a:spcAft>
            <a:buNone/>
          </a:pPr>
          <a:r>
            <a:rPr lang="es-MX" sz="2000" b="1" kern="1200" dirty="0"/>
            <a:t>Promulgació</a:t>
          </a:r>
          <a:r>
            <a:rPr lang="es-MX" sz="2000" kern="1200" dirty="0"/>
            <a:t>n </a:t>
          </a:r>
        </a:p>
      </dsp:txBody>
      <dsp:txXfrm>
        <a:off x="0" y="2925509"/>
        <a:ext cx="5904656" cy="518786"/>
      </dsp:txXfrm>
    </dsp:sp>
    <dsp:sp modelId="{F2C7C6A7-D168-4E8A-AB92-4E73E3190368}">
      <dsp:nvSpPr>
        <dsp:cNvPr id="0" name=""/>
        <dsp:cNvSpPr/>
      </dsp:nvSpPr>
      <dsp:spPr>
        <a:xfrm>
          <a:off x="0" y="3426599"/>
          <a:ext cx="5904656" cy="441929"/>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42240" tIns="25400" rIns="142240" bIns="25400" numCol="1" spcCol="1270" anchor="ctr" anchorCtr="0">
          <a:noAutofit/>
        </a:bodyPr>
        <a:lstStyle/>
        <a:p>
          <a:pPr marL="0" lvl="0" indent="0" algn="ctr" defTabSz="889000">
            <a:lnSpc>
              <a:spcPct val="90000"/>
            </a:lnSpc>
            <a:spcBef>
              <a:spcPct val="0"/>
            </a:spcBef>
            <a:spcAft>
              <a:spcPct val="35000"/>
            </a:spcAft>
            <a:buNone/>
          </a:pPr>
          <a:r>
            <a:rPr lang="es-MX" sz="2000" b="1" u="sng" kern="1200" dirty="0"/>
            <a:t>Publicación</a:t>
          </a:r>
          <a:r>
            <a:rPr lang="es-MX" sz="2600" u="sng" kern="1200" dirty="0"/>
            <a:t>.</a:t>
          </a:r>
        </a:p>
      </dsp:txBody>
      <dsp:txXfrm>
        <a:off x="0" y="3426599"/>
        <a:ext cx="5904656" cy="441929"/>
      </dsp:txXfrm>
    </dsp:sp>
    <dsp:sp modelId="{C6B48945-D83E-4AD0-B479-B2E169646671}">
      <dsp:nvSpPr>
        <dsp:cNvPr id="0" name=""/>
        <dsp:cNvSpPr/>
      </dsp:nvSpPr>
      <dsp:spPr>
        <a:xfrm rot="10800000">
          <a:off x="0" y="1463857"/>
          <a:ext cx="5904656" cy="1477580"/>
        </a:xfrm>
        <a:prstGeom prst="upArrowCallout">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42240" tIns="142240" rIns="142240" bIns="142240" numCol="1" spcCol="1270" anchor="ctr" anchorCtr="0">
          <a:noAutofit/>
        </a:bodyPr>
        <a:lstStyle/>
        <a:p>
          <a:pPr marL="0" lvl="0" indent="0" algn="ctr" defTabSz="889000">
            <a:lnSpc>
              <a:spcPct val="90000"/>
            </a:lnSpc>
            <a:spcBef>
              <a:spcPct val="0"/>
            </a:spcBef>
            <a:spcAft>
              <a:spcPct val="35000"/>
            </a:spcAft>
            <a:buNone/>
          </a:pPr>
          <a:r>
            <a:rPr lang="es-MX" sz="2000" b="1" kern="1200" dirty="0"/>
            <a:t>Discusión de Sesión de Cabildo</a:t>
          </a:r>
        </a:p>
      </dsp:txBody>
      <dsp:txXfrm rot="-10800000">
        <a:off x="0" y="1463857"/>
        <a:ext cx="5904656" cy="518630"/>
      </dsp:txXfrm>
    </dsp:sp>
    <dsp:sp modelId="{805BDF3F-62E7-4640-95A3-802AA21D4202}">
      <dsp:nvSpPr>
        <dsp:cNvPr id="0" name=""/>
        <dsp:cNvSpPr/>
      </dsp:nvSpPr>
      <dsp:spPr>
        <a:xfrm>
          <a:off x="0" y="1982487"/>
          <a:ext cx="2952328" cy="44179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13792" tIns="20320" rIns="113792" bIns="20320" numCol="1" spcCol="1270" anchor="ctr" anchorCtr="0">
          <a:noAutofit/>
        </a:bodyPr>
        <a:lstStyle/>
        <a:p>
          <a:pPr marL="0" lvl="0" indent="0" algn="ctr" defTabSz="711200">
            <a:lnSpc>
              <a:spcPct val="90000"/>
            </a:lnSpc>
            <a:spcBef>
              <a:spcPct val="0"/>
            </a:spcBef>
            <a:spcAft>
              <a:spcPct val="35000"/>
            </a:spcAft>
            <a:buNone/>
          </a:pPr>
          <a:r>
            <a:rPr lang="es-MX" sz="1600" b="1" kern="1200" dirty="0"/>
            <a:t>Aprobación</a:t>
          </a:r>
        </a:p>
      </dsp:txBody>
      <dsp:txXfrm>
        <a:off x="0" y="1982487"/>
        <a:ext cx="2952328" cy="441796"/>
      </dsp:txXfrm>
    </dsp:sp>
    <dsp:sp modelId="{F27B149E-2FA9-4734-8D7D-435C718F4B8F}">
      <dsp:nvSpPr>
        <dsp:cNvPr id="0" name=""/>
        <dsp:cNvSpPr/>
      </dsp:nvSpPr>
      <dsp:spPr>
        <a:xfrm>
          <a:off x="2952328" y="1982487"/>
          <a:ext cx="2952328" cy="44179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13792" tIns="20320" rIns="113792" bIns="20320" numCol="1" spcCol="1270" anchor="ctr" anchorCtr="0">
          <a:noAutofit/>
        </a:bodyPr>
        <a:lstStyle/>
        <a:p>
          <a:pPr marL="0" lvl="0" indent="0" algn="ctr" defTabSz="711200">
            <a:lnSpc>
              <a:spcPct val="90000"/>
            </a:lnSpc>
            <a:spcBef>
              <a:spcPct val="0"/>
            </a:spcBef>
            <a:spcAft>
              <a:spcPct val="35000"/>
            </a:spcAft>
            <a:buNone/>
          </a:pPr>
          <a:r>
            <a:rPr lang="es-MX" sz="1600" b="1" kern="1200" dirty="0"/>
            <a:t>Revisión y Validación.</a:t>
          </a:r>
        </a:p>
        <a:p>
          <a:pPr marL="0" lvl="0" indent="0" algn="ctr" defTabSz="711200">
            <a:lnSpc>
              <a:spcPct val="90000"/>
            </a:lnSpc>
            <a:spcBef>
              <a:spcPct val="0"/>
            </a:spcBef>
            <a:spcAft>
              <a:spcPct val="35000"/>
            </a:spcAft>
            <a:buNone/>
          </a:pPr>
          <a:r>
            <a:rPr lang="es-MX" sz="1600" b="1" kern="1200" dirty="0"/>
            <a:t>Mejora Regulatoria</a:t>
          </a:r>
        </a:p>
      </dsp:txBody>
      <dsp:txXfrm>
        <a:off x="2952328" y="1982487"/>
        <a:ext cx="2952328" cy="441796"/>
      </dsp:txXfrm>
    </dsp:sp>
    <dsp:sp modelId="{B30277BC-F644-426C-88DC-081FDE2BB4D7}">
      <dsp:nvSpPr>
        <dsp:cNvPr id="0" name=""/>
        <dsp:cNvSpPr/>
      </dsp:nvSpPr>
      <dsp:spPr>
        <a:xfrm rot="10800000">
          <a:off x="0" y="687"/>
          <a:ext cx="5904656" cy="1477580"/>
        </a:xfrm>
        <a:prstGeom prst="upArrowCallout">
          <a:avLst/>
        </a:prstGeom>
        <a:gradFill rotWithShape="0">
          <a:gsLst>
            <a:gs pos="0">
              <a:schemeClr val="accent3">
                <a:hueOff val="0"/>
                <a:satOff val="0"/>
                <a:lumOff val="0"/>
                <a:alphaOff val="0"/>
                <a:shade val="51000"/>
                <a:satMod val="130000"/>
              </a:schemeClr>
            </a:gs>
            <a:gs pos="80000">
              <a:schemeClr val="accent3">
                <a:hueOff val="0"/>
                <a:satOff val="0"/>
                <a:lumOff val="0"/>
                <a:alphaOff val="0"/>
                <a:shade val="93000"/>
                <a:satMod val="130000"/>
              </a:schemeClr>
            </a:gs>
            <a:gs pos="100000">
              <a:schemeClr val="accent3">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142240" tIns="142240" rIns="142240" bIns="142240" numCol="1" spcCol="1270" anchor="ctr" anchorCtr="0">
          <a:noAutofit/>
        </a:bodyPr>
        <a:lstStyle/>
        <a:p>
          <a:pPr marL="0" lvl="0" indent="0" algn="ctr" defTabSz="889000">
            <a:lnSpc>
              <a:spcPct val="90000"/>
            </a:lnSpc>
            <a:spcBef>
              <a:spcPct val="0"/>
            </a:spcBef>
            <a:spcAft>
              <a:spcPct val="35000"/>
            </a:spcAft>
            <a:buNone/>
          </a:pPr>
          <a:r>
            <a:rPr lang="es-MX" sz="2000" b="1" kern="1200" dirty="0"/>
            <a:t>Diagnóstico</a:t>
          </a:r>
        </a:p>
      </dsp:txBody>
      <dsp:txXfrm rot="-10800000">
        <a:off x="0" y="687"/>
        <a:ext cx="5904656" cy="518630"/>
      </dsp:txXfrm>
    </dsp:sp>
    <dsp:sp modelId="{8EA8AF9F-156B-4F4F-AADB-630EA383F2DE}">
      <dsp:nvSpPr>
        <dsp:cNvPr id="0" name=""/>
        <dsp:cNvSpPr/>
      </dsp:nvSpPr>
      <dsp:spPr>
        <a:xfrm>
          <a:off x="0" y="519318"/>
          <a:ext cx="2952328" cy="44179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13792" tIns="20320" rIns="113792" bIns="20320" numCol="1" spcCol="1270" anchor="ctr" anchorCtr="0">
          <a:noAutofit/>
        </a:bodyPr>
        <a:lstStyle/>
        <a:p>
          <a:pPr marL="0" lvl="0" indent="0" algn="ctr" defTabSz="711200">
            <a:lnSpc>
              <a:spcPct val="90000"/>
            </a:lnSpc>
            <a:spcBef>
              <a:spcPct val="0"/>
            </a:spcBef>
            <a:spcAft>
              <a:spcPct val="35000"/>
            </a:spcAft>
            <a:buNone/>
          </a:pPr>
          <a:r>
            <a:rPr lang="es-MX" sz="1600" b="1" kern="1200" dirty="0"/>
            <a:t>Elaboración de la Iniciativa</a:t>
          </a:r>
        </a:p>
      </dsp:txBody>
      <dsp:txXfrm>
        <a:off x="0" y="519318"/>
        <a:ext cx="2952328" cy="441796"/>
      </dsp:txXfrm>
    </dsp:sp>
    <dsp:sp modelId="{5C5483FE-324D-464B-BF70-E9DB95786A51}">
      <dsp:nvSpPr>
        <dsp:cNvPr id="0" name=""/>
        <dsp:cNvSpPr/>
      </dsp:nvSpPr>
      <dsp:spPr>
        <a:xfrm>
          <a:off x="2952328" y="519318"/>
          <a:ext cx="2952328" cy="441796"/>
        </a:xfrm>
        <a:prstGeom prst="rect">
          <a:avLst/>
        </a:prstGeom>
        <a:solidFill>
          <a:schemeClr val="accent3">
            <a:alpha val="90000"/>
            <a:tint val="40000"/>
            <a:hueOff val="0"/>
            <a:satOff val="0"/>
            <a:lumOff val="0"/>
            <a:alphaOff val="0"/>
          </a:schemeClr>
        </a:solidFill>
        <a:ln w="9525" cap="flat" cmpd="sng" algn="ctr">
          <a:solidFill>
            <a:schemeClr val="accent3">
              <a:alpha val="90000"/>
              <a:tint val="40000"/>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5400" h="3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113792" tIns="20320" rIns="113792" bIns="20320" numCol="1" spcCol="1270" anchor="ctr" anchorCtr="0">
          <a:noAutofit/>
        </a:bodyPr>
        <a:lstStyle/>
        <a:p>
          <a:pPr marL="0" lvl="0" indent="0" algn="ctr" defTabSz="711200">
            <a:lnSpc>
              <a:spcPct val="90000"/>
            </a:lnSpc>
            <a:spcBef>
              <a:spcPct val="0"/>
            </a:spcBef>
            <a:spcAft>
              <a:spcPct val="35000"/>
            </a:spcAft>
            <a:buNone/>
          </a:pPr>
          <a:r>
            <a:rPr lang="es-MX" sz="1600" b="1" kern="1200" dirty="0"/>
            <a:t>Dictaminación de la Iniciativa</a:t>
          </a:r>
        </a:p>
      </dsp:txBody>
      <dsp:txXfrm>
        <a:off x="2952328" y="519318"/>
        <a:ext cx="2952328" cy="441796"/>
      </dsp:txXfrm>
    </dsp:sp>
  </dsp:spTree>
</dsp:drawing>
</file>

<file path=ppt/diagrams/layout1.xml><?xml version="1.0" encoding="utf-8"?>
<dgm:layoutDef xmlns:dgm="http://schemas.openxmlformats.org/drawingml/2006/diagram" xmlns:a="http://schemas.openxmlformats.org/drawingml/2006/main" uniqueId="urn:microsoft.com/office/officeart/2005/8/layout/matrix1">
  <dgm:title val=""/>
  <dgm:desc val=""/>
  <dgm:catLst>
    <dgm:cat type="matrix" pri="2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3" destOrd="0"/>
      </dgm:cxnLst>
      <dgm:bg/>
      <dgm:whole/>
    </dgm:dataModel>
  </dgm:styleData>
  <dgm:clrData>
    <dgm:dataModel>
      <dgm:ptLst>
        <dgm:pt modelId="0" type="doc"/>
        <dgm:pt modelId="1"/>
        <dgm:pt modelId="11"/>
        <dgm:pt modelId="12"/>
        <dgm:pt modelId="13"/>
        <dgm:pt modelId="14"/>
      </dgm:ptLst>
      <dgm:cxnLst>
        <dgm:cxn modelId="2" srcId="0" destId="1" srcOrd="0" destOrd="0"/>
        <dgm:cxn modelId="15" srcId="1" destId="11" srcOrd="0" destOrd="0"/>
        <dgm:cxn modelId="16" srcId="1" destId="12" srcOrd="1" destOrd="0"/>
        <dgm:cxn modelId="17" srcId="1" destId="13" srcOrd="2" destOrd="0"/>
        <dgm:cxn modelId="18" srcId="1" destId="14" srcOrd="3" destOrd="0"/>
      </dgm:cxnLst>
      <dgm:bg/>
      <dgm:whole/>
    </dgm:dataModel>
  </dgm:clrData>
  <dgm:layoutNode name="diagram">
    <dgm:varLst>
      <dgm:chMax val="1"/>
      <dgm:dir/>
      <dgm:animLvl val="ctr"/>
      <dgm:resizeHandles val="exact"/>
    </dgm:varLst>
    <dgm:alg type="composite"/>
    <dgm:shape xmlns:r="http://schemas.openxmlformats.org/officeDocument/2006/relationships" r:blip="">
      <dgm:adjLst/>
    </dgm:shape>
    <dgm:presOf/>
    <dgm:constrLst>
      <dgm:constr type="ctrX" for="ch" forName="matrix" refType="w" fact="0.5"/>
      <dgm:constr type="ctrY" for="ch" forName="matrix" refType="h" fact="0.5"/>
      <dgm:constr type="w" for="ch" forName="matrix" refType="w"/>
      <dgm:constr type="h" for="ch" forName="matrix" refType="h"/>
      <dgm:constr type="ctrX" for="ch" forName="centerTile" refType="w" fact="0.5"/>
      <dgm:constr type="ctrY" for="ch" forName="centerTile" refType="h" fact="0.5"/>
      <dgm:constr type="w" for="ch" forName="centerTile" refType="w" fact="0.3"/>
      <dgm:constr type="h" for="ch" forName="centerTile" refType="h" fact="0.25"/>
      <dgm:constr type="primFontSz" for="des" ptType="node" op="equ" val="65"/>
    </dgm:constrLst>
    <dgm:ruleLst/>
    <dgm:choose name="Name0">
      <dgm:if name="Name1" axis="ch" ptType="node" func="cnt" op="gte" val="1">
        <dgm:layoutNode name="matrix">
          <dgm:alg type="composite"/>
          <dgm:shape xmlns:r="http://schemas.openxmlformats.org/officeDocument/2006/relationships" r:blip="">
            <dgm:adjLst/>
          </dgm:shape>
          <dgm:presOf/>
          <dgm:constrLst>
            <dgm:constr type="l" for="ch" forName="tile1"/>
            <dgm:constr type="t" for="ch" forName="tile1"/>
            <dgm:constr type="r" for="ch" forName="tile1" refType="w" fact="0.5"/>
            <dgm:constr type="b" for="ch" forName="tile1" refType="h" fact="0.5"/>
            <dgm:constr type="l" for="ch" forName="tile1text" refType="l" refFor="ch" refForName="tile1"/>
            <dgm:constr type="t" for="ch" forName="tile1text" refType="t" refFor="ch" refForName="tile1"/>
            <dgm:constr type="w" for="ch" forName="tile1text" refType="w" refFor="ch" refForName="tile1"/>
            <dgm:constr type="h" for="ch" forName="tile1text" refType="h" refFor="ch" refForName="tile1" fact="0.75"/>
            <dgm:constr type="r" for="ch" forName="tile2" refType="w"/>
            <dgm:constr type="t" for="ch" forName="tile2"/>
            <dgm:constr type="l" for="ch" forName="tile2" refType="w" fact="0.5"/>
            <dgm:constr type="b" for="ch" forName="tile2" refType="h" fact="0.5"/>
            <dgm:constr type="r" for="ch" forName="tile2text" refType="r" refFor="ch" refForName="tile2"/>
            <dgm:constr type="t" for="ch" forName="tile2text" refType="t" refFor="ch" refForName="tile2"/>
            <dgm:constr type="w" for="ch" forName="tile2text" refType="w" refFor="ch" refForName="tile2"/>
            <dgm:constr type="h" for="ch" forName="tile2text" refType="h" refFor="ch" refForName="tile2" fact="0.75"/>
            <dgm:constr type="l" for="ch" forName="tile3"/>
            <dgm:constr type="b" for="ch" forName="tile3" refType="h"/>
            <dgm:constr type="r" for="ch" forName="tile3" refType="w" fact="0.5"/>
            <dgm:constr type="t" for="ch" forName="tile3" refType="h" fact="0.5"/>
            <dgm:constr type="l" for="ch" forName="tile3text" refType="l" refFor="ch" refForName="tile3"/>
            <dgm:constr type="b" for="ch" forName="tile3text" refType="b" refFor="ch" refForName="tile3"/>
            <dgm:constr type="w" for="ch" forName="tile3text" refType="w" refFor="ch" refForName="tile3"/>
            <dgm:constr type="h" for="ch" forName="tile3text" refType="h" refFor="ch" refForName="tile3" fact="0.75"/>
            <dgm:constr type="r" for="ch" forName="tile4" refType="w"/>
            <dgm:constr type="b" for="ch" forName="tile4" refType="h"/>
            <dgm:constr type="l" for="ch" forName="tile4" refType="w" fact="0.5"/>
            <dgm:constr type="t" for="ch" forName="tile4" refType="h" fact="0.5"/>
            <dgm:constr type="r" for="ch" forName="tile4text" refType="r" refFor="ch" refForName="tile4"/>
            <dgm:constr type="b" for="ch" forName="tile4text" refType="b" refFor="ch" refForName="tile4"/>
            <dgm:constr type="w" for="ch" forName="tile4text" refType="w" refFor="ch" refForName="tile4"/>
            <dgm:constr type="h" for="ch" forName="tile4text" refType="h" refFor="ch" refForName="tile4" fact="0.75"/>
          </dgm:constrLst>
          <dgm:ruleLst/>
          <dgm:layoutNode name="tile1" styleLbl="node1">
            <dgm:alg type="sp"/>
            <dgm:shape xmlns:r="http://schemas.openxmlformats.org/officeDocument/2006/relationships" rot="270" type="round1Rect" r:blip="">
              <dgm:adjLst/>
            </dgm:shape>
            <dgm:choose name="Name2">
              <dgm:if name="Name3" func="var" arg="dir" op="equ" val="norm">
                <dgm:presOf axis="ch ch desOrSelf" ptType="node node node" st="1 1 1" cnt="1 1 0"/>
              </dgm:if>
              <dgm:else name="Name4">
                <dgm:presOf axis="ch ch desOrSelf" ptType="node node node" st="1 2 1" cnt="1 1 0"/>
              </dgm:else>
            </dgm:choose>
            <dgm:constrLst/>
            <dgm:ruleLst/>
          </dgm:layoutNode>
          <dgm:layoutNode name="tile1text" styleLbl="node1">
            <dgm:varLst>
              <dgm:chMax val="0"/>
              <dgm:chPref val="0"/>
              <dgm:bulletEnabled val="1"/>
            </dgm:varLst>
            <dgm:choose name="Name5">
              <dgm:if name="Name6" axis="root des" func="maxDepth" op="gte" val="3">
                <dgm:alg type="tx">
                  <dgm:param type="txAnchorVert" val="t"/>
                  <dgm:param type="parTxLTRAlign" val="l"/>
                  <dgm:param type="parTxRTLAlign" val="r"/>
                </dgm:alg>
              </dgm:if>
              <dgm:else name="Name7">
                <dgm:alg type="tx"/>
              </dgm:else>
            </dgm:choose>
            <dgm:shape xmlns:r="http://schemas.openxmlformats.org/officeDocument/2006/relationships" rot="270" type="rect" r:blip="" hideGeom="1">
              <dgm:adjLst>
                <dgm:adj idx="1" val="0.2"/>
              </dgm:adjLst>
            </dgm:shape>
            <dgm:choose name="Name8">
              <dgm:if name="Name9" func="var" arg="dir" op="equ" val="norm">
                <dgm:presOf axis="ch ch desOrSelf" ptType="node node node" st="1 1 1" cnt="1 1 0"/>
              </dgm:if>
              <dgm:else name="Name10">
                <dgm:presOf axis="ch ch desOrSelf" ptType="node node node" st="1 2 1" cnt="1 1 0"/>
              </dgm:else>
            </dgm:choose>
            <dgm:constrLst/>
            <dgm:ruleLst>
              <dgm:rule type="primFontSz" val="5" fact="NaN" max="NaN"/>
            </dgm:ruleLst>
          </dgm:layoutNode>
          <dgm:layoutNode name="tile2" styleLbl="node1">
            <dgm:alg type="sp"/>
            <dgm:shape xmlns:r="http://schemas.openxmlformats.org/officeDocument/2006/relationships" type="round1Rect" r:blip="">
              <dgm:adjLst/>
            </dgm:shape>
            <dgm:choose name="Name11">
              <dgm:if name="Name12" func="var" arg="dir" op="equ" val="norm">
                <dgm:presOf axis="ch ch desOrSelf" ptType="node node node" st="1 2 1" cnt="1 1 0"/>
              </dgm:if>
              <dgm:else name="Name13">
                <dgm:presOf axis="ch ch desOrSelf" ptType="node node node" st="1 1 1" cnt="1 1 0"/>
              </dgm:else>
            </dgm:choose>
            <dgm:constrLst/>
            <dgm:ruleLst/>
          </dgm:layoutNode>
          <dgm:layoutNode name="tile2text" styleLbl="node1">
            <dgm:varLst>
              <dgm:chMax val="0"/>
              <dgm:chPref val="0"/>
              <dgm:bulletEnabled val="1"/>
            </dgm:varLst>
            <dgm:choose name="Name14">
              <dgm:if name="Name15" axis="root des" func="maxDepth" op="gte" val="3">
                <dgm:alg type="tx">
                  <dgm:param type="txAnchorVert" val="t"/>
                  <dgm:param type="parTxLTRAlign" val="l"/>
                  <dgm:param type="parTxRTLAlign" val="r"/>
                </dgm:alg>
              </dgm:if>
              <dgm:else name="Name16">
                <dgm:alg type="tx"/>
              </dgm:else>
            </dgm:choose>
            <dgm:shape xmlns:r="http://schemas.openxmlformats.org/officeDocument/2006/relationships" type="rect" r:blip="" hideGeom="1">
              <dgm:adjLst/>
            </dgm:shape>
            <dgm:choose name="Name17">
              <dgm:if name="Name18" func="var" arg="dir" op="equ" val="norm">
                <dgm:presOf axis="ch ch desOrSelf" ptType="node node node" st="1 2 1" cnt="1 1 0"/>
              </dgm:if>
              <dgm:else name="Name19">
                <dgm:presOf axis="ch ch desOrSelf" ptType="node node node" st="1 1 1" cnt="1 1 0"/>
              </dgm:else>
            </dgm:choose>
            <dgm:constrLst/>
            <dgm:ruleLst>
              <dgm:rule type="primFontSz" val="5" fact="NaN" max="NaN"/>
            </dgm:ruleLst>
          </dgm:layoutNode>
          <dgm:layoutNode name="tile3" styleLbl="node1">
            <dgm:alg type="sp"/>
            <dgm:shape xmlns:r="http://schemas.openxmlformats.org/officeDocument/2006/relationships" rot="180" type="round1Rect" r:blip="">
              <dgm:adjLst/>
            </dgm:shape>
            <dgm:choose name="Name20">
              <dgm:if name="Name21" func="var" arg="dir" op="equ" val="norm">
                <dgm:presOf axis="ch ch desOrSelf" ptType="node node node" st="1 3 1" cnt="1 1 0"/>
              </dgm:if>
              <dgm:else name="Name22">
                <dgm:presOf axis="ch ch desOrSelf" ptType="node node node" st="1 4 1" cnt="1 1 0"/>
              </dgm:else>
            </dgm:choose>
            <dgm:constrLst/>
            <dgm:ruleLst/>
          </dgm:layoutNode>
          <dgm:layoutNode name="tile3text" styleLbl="node1">
            <dgm:varLst>
              <dgm:chMax val="0"/>
              <dgm:chPref val="0"/>
              <dgm:bulletEnabled val="1"/>
            </dgm:varLst>
            <dgm:choose name="Name23">
              <dgm:if name="Name24" axis="root des" func="maxDepth" op="gte" val="3">
                <dgm:alg type="tx">
                  <dgm:param type="txAnchorVert" val="t"/>
                  <dgm:param type="parTxLTRAlign" val="l"/>
                  <dgm:param type="parTxRTLAlign" val="r"/>
                </dgm:alg>
              </dgm:if>
              <dgm:else name="Name25">
                <dgm:alg type="tx"/>
              </dgm:else>
            </dgm:choose>
            <dgm:shape xmlns:r="http://schemas.openxmlformats.org/officeDocument/2006/relationships" rot="180" type="rect" r:blip="" hideGeom="1">
              <dgm:adjLst/>
            </dgm:shape>
            <dgm:choose name="Name26">
              <dgm:if name="Name27" func="var" arg="dir" op="equ" val="norm">
                <dgm:presOf axis="ch ch desOrSelf" ptType="node node node" st="1 3 1" cnt="1 1 0"/>
              </dgm:if>
              <dgm:else name="Name28">
                <dgm:presOf axis="ch ch desOrSelf" ptType="node node node" st="1 4 1" cnt="1 1 0"/>
              </dgm:else>
            </dgm:choose>
            <dgm:constrLst/>
            <dgm:ruleLst>
              <dgm:rule type="primFontSz" val="5" fact="NaN" max="NaN"/>
            </dgm:ruleLst>
          </dgm:layoutNode>
          <dgm:layoutNode name="tile4" styleLbl="node1">
            <dgm:alg type="sp"/>
            <dgm:shape xmlns:r="http://schemas.openxmlformats.org/officeDocument/2006/relationships" rot="90" type="round1Rect" r:blip="">
              <dgm:adjLst/>
            </dgm:shape>
            <dgm:choose name="Name29">
              <dgm:if name="Name30" func="var" arg="dir" op="equ" val="norm">
                <dgm:presOf axis="ch ch desOrSelf" ptType="node node node" st="1 4 1" cnt="1 1 0"/>
              </dgm:if>
              <dgm:else name="Name31">
                <dgm:presOf axis="ch ch desOrSelf" ptType="node node node" st="1 3 1" cnt="1 1 0"/>
              </dgm:else>
            </dgm:choose>
            <dgm:constrLst/>
            <dgm:ruleLst/>
          </dgm:layoutNode>
          <dgm:layoutNode name="tile4text" styleLbl="node1">
            <dgm:varLst>
              <dgm:chMax val="0"/>
              <dgm:chPref val="0"/>
              <dgm:bulletEnabled val="1"/>
            </dgm:varLst>
            <dgm:choose name="Name32">
              <dgm:if name="Name33" axis="root des" func="maxDepth" op="gte" val="3">
                <dgm:alg type="tx">
                  <dgm:param type="txAnchorVert" val="t"/>
                  <dgm:param type="parTxLTRAlign" val="l"/>
                  <dgm:param type="parTxRTLAlign" val="r"/>
                </dgm:alg>
              </dgm:if>
              <dgm:else name="Name34">
                <dgm:alg type="tx"/>
              </dgm:else>
            </dgm:choose>
            <dgm:shape xmlns:r="http://schemas.openxmlformats.org/officeDocument/2006/relationships" rot="90" type="rect" r:blip="" hideGeom="1">
              <dgm:adjLst/>
            </dgm:shape>
            <dgm:choose name="Name35">
              <dgm:if name="Name36" func="var" arg="dir" op="equ" val="norm">
                <dgm:presOf axis="ch ch desOrSelf" ptType="node node node" st="1 4 1" cnt="1 1 0"/>
              </dgm:if>
              <dgm:else name="Name37">
                <dgm:presOf axis="ch ch desOrSelf" ptType="node node node" st="1 3 1" cnt="1 1 0"/>
              </dgm:else>
            </dgm:choose>
            <dgm:constrLst/>
            <dgm:ruleLst>
              <dgm:rule type="primFontSz" val="5" fact="NaN" max="NaN"/>
            </dgm:ruleLst>
          </dgm:layoutNode>
        </dgm:layoutNode>
        <dgm:layoutNode name="centerTile" styleLbl="fgShp">
          <dgm:varLst>
            <dgm:chMax val="0"/>
            <dgm:chPref val="0"/>
          </dgm:varLst>
          <dgm:alg type="tx"/>
          <dgm:shape xmlns:r="http://schemas.openxmlformats.org/officeDocument/2006/relationships" type="roundRect" r:blip="">
            <dgm:adjLst/>
          </dgm:shape>
          <dgm:presOf axis="ch" ptType="node" cnt="1"/>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38"/>
    </dgm:choose>
  </dgm:layoutNode>
</dgm:layoutDef>
</file>

<file path=ppt/diagrams/layout2.xml><?xml version="1.0" encoding="utf-8"?>
<dgm:layoutDef xmlns:dgm="http://schemas.openxmlformats.org/drawingml/2006/diagram" xmlns:a="http://schemas.openxmlformats.org/drawingml/2006/main" uniqueId="urn:microsoft.com/office/officeart/2005/8/layout/process4">
  <dgm:title val=""/>
  <dgm:desc val=""/>
  <dgm:catLst>
    <dgm:cat type="process" pri="16000"/>
    <dgm:cat type="list" pri="20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lin">
      <dgm:param type="linDir" val="fromB"/>
    </dgm:alg>
    <dgm:shape xmlns:r="http://schemas.openxmlformats.org/officeDocument/2006/relationships" r:blip="">
      <dgm:adjLst/>
    </dgm:shape>
    <dgm:presOf/>
    <dgm:constrLst>
      <dgm:constr type="h" for="ch" forName="boxAndChildren" refType="h"/>
      <dgm:constr type="h" for="ch" forName="arrowAndChildren" refType="h" refFor="ch" refForName="boxAndChildren" op="equ" fact="1.538"/>
      <dgm:constr type="w" for="ch" forName="arrowAndChildren" refType="w"/>
      <dgm:constr type="w" for="ch" forName="boxAndChildren" refType="w"/>
      <dgm:constr type="h" for="ch" forName="sp" refType="h" fact="-0.015"/>
      <dgm:constr type="primFontSz" for="des" forName="parentTextBox" val="65"/>
      <dgm:constr type="primFontSz" for="des" forName="parentTextArrow" refType="primFontSz" refFor="des" refForName="parentTextBox" op="equ"/>
      <dgm:constr type="primFontSz" for="des" forName="childTextArrow" val="65"/>
      <dgm:constr type="primFontSz" for="des" forName="childTextBox" refType="primFontSz" refFor="des" refForName="childTextArrow" op="equ"/>
    </dgm:constrLst>
    <dgm:ruleLst/>
    <dgm:forEach name="Name1" axis="ch" ptType="node" st="-1" step="-1">
      <dgm:choose name="Name2">
        <dgm:if name="Name3" axis="self" ptType="node" func="revPos" op="equ" val="1">
          <dgm:layoutNode name="boxAndChildren">
            <dgm:alg type="composite"/>
            <dgm:shape xmlns:r="http://schemas.openxmlformats.org/officeDocument/2006/relationships" r:blip="">
              <dgm:adjLst/>
            </dgm:shape>
            <dgm:presOf/>
            <dgm:choose name="Name4">
              <dgm:if name="Name5" axis="ch" ptType="node" func="cnt" op="gte" val="1">
                <dgm:constrLst>
                  <dgm:constr type="w" for="ch" forName="parentTextBox" refType="w"/>
                  <dgm:constr type="h" for="ch" forName="parentTextBox" refType="h" fact="0.54"/>
                  <dgm:constr type="t" for="ch" forName="parentTextBox"/>
                  <dgm:constr type="w" for="ch" forName="entireBox" refType="w"/>
                  <dgm:constr type="h" for="ch" forName="entireBox" refType="h"/>
                  <dgm:constr type="w" for="ch" forName="descendantBox" refType="w"/>
                  <dgm:constr type="b" for="ch" forName="descendantBox" refType="h" fact="0.98"/>
                  <dgm:constr type="h" for="ch" forName="descendantBox" refType="h" fact="0.46"/>
                </dgm:constrLst>
              </dgm:if>
              <dgm:else name="Name6">
                <dgm:constrLst>
                  <dgm:constr type="w" for="ch" forName="parentTextBox" refType="w"/>
                  <dgm:constr type="h" for="ch" forName="parentTextBox" refType="h"/>
                </dgm:constrLst>
              </dgm:else>
            </dgm:choose>
            <dgm:ruleLst/>
            <dgm:layoutNode name="parentTextBox">
              <dgm:alg type="tx"/>
              <dgm:choose name="Name7">
                <dgm:if name="Name8" axis="ch" ptType="node" func="cnt" op="gte" val="1">
                  <dgm:shape xmlns:r="http://schemas.openxmlformats.org/officeDocument/2006/relationships" type="rect" r:blip="" zOrderOff="1" hideGeom="1">
                    <dgm:adjLst/>
                  </dgm:shape>
                </dgm:if>
                <dgm:else name="Name9">
                  <dgm:shape xmlns:r="http://schemas.openxmlformats.org/officeDocument/2006/relationships" type="rect" r:blip="">
                    <dgm:adjLst/>
                  </dgm:shape>
                </dgm:else>
              </dgm:choose>
              <dgm:presOf axis="self"/>
              <dgm:constrLst/>
              <dgm:ruleLst>
                <dgm:rule type="primFontSz" val="5" fact="NaN" max="NaN"/>
              </dgm:ruleLst>
            </dgm:layoutNode>
            <dgm:choose name="Name10">
              <dgm:if name="Name11" axis="ch" ptType="node" func="cnt" op="gte" val="1">
                <dgm:layoutNode name="entireBox">
                  <dgm:alg type="sp"/>
                  <dgm:shape xmlns:r="http://schemas.openxmlformats.org/officeDocument/2006/relationships" type="rect" r:blip="">
                    <dgm:adjLst/>
                  </dgm:shape>
                  <dgm:presOf axis="self"/>
                  <dgm:constrLst/>
                  <dgm:ruleLst/>
                </dgm:layoutNode>
                <dgm:layoutNode name="descendantBox" styleLbl="fgAccFollowNode1">
                  <dgm:choose name="Name12">
                    <dgm:if name="Name13" func="var" arg="dir" op="equ" val="norm">
                      <dgm:alg type="lin"/>
                    </dgm:if>
                    <dgm:else name="Name14">
                      <dgm:alg type="lin">
                        <dgm:param type="linDir" val="fromR"/>
                      </dgm:alg>
                    </dgm:else>
                  </dgm:choose>
                  <dgm:shape xmlns:r="http://schemas.openxmlformats.org/officeDocument/2006/relationships" r:blip="">
                    <dgm:adjLst/>
                  </dgm:shape>
                  <dgm:presOf/>
                  <dgm:constrLst>
                    <dgm:constr type="w" for="ch" forName="childTextBox" refType="w"/>
                    <dgm:constr type="h" for="ch" forName="childTextBox" refType="h"/>
                  </dgm:constrLst>
                  <dgm:ruleLst/>
                  <dgm:forEach name="Name15" axis="ch" ptType="node">
                    <dgm:layoutNode name="childTextBox"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16"/>
            </dgm:choose>
          </dgm:layoutNode>
        </dgm:if>
        <dgm:else name="Name17">
          <dgm:layoutNode name="arrowAndChildren">
            <dgm:alg type="composite"/>
            <dgm:shape xmlns:r="http://schemas.openxmlformats.org/officeDocument/2006/relationships" r:blip="">
              <dgm:adjLst/>
            </dgm:shape>
            <dgm:presOf/>
            <dgm:choose name="Name18">
              <dgm:if name="Name19" axis="ch" ptType="node" func="cnt" op="gte" val="1">
                <dgm:constrLst>
                  <dgm:constr type="w" for="ch" forName="parentTextArrow" refType="w"/>
                  <dgm:constr type="t" for="ch" forName="parentTextArrow"/>
                  <dgm:constr type="h" for="ch" forName="parentTextArrow" refType="h" fact="0.351"/>
                  <dgm:constr type="w" for="ch" forName="arrow" refType="w"/>
                  <dgm:constr type="h" for="ch" forName="arrow" refType="h"/>
                  <dgm:constr type="w" for="ch" forName="descendantArrow" refType="w"/>
                  <dgm:constr type="b" for="ch" forName="descendantArrow" refType="h" fact="0.65"/>
                  <dgm:constr type="h" for="ch" forName="descendantArrow" refType="h" fact="0.299"/>
                </dgm:constrLst>
              </dgm:if>
              <dgm:else name="Name20">
                <dgm:constrLst>
                  <dgm:constr type="w" for="ch" forName="parentTextArrow" refType="w"/>
                  <dgm:constr type="h" for="ch" forName="parentTextArrow" refType="h"/>
                </dgm:constrLst>
              </dgm:else>
            </dgm:choose>
            <dgm:ruleLst/>
            <dgm:layoutNode name="parentTextArrow">
              <dgm:alg type="tx"/>
              <dgm:choose name="Name21">
                <dgm:if name="Name22" axis="ch" ptType="node" func="cnt" op="gte" val="1">
                  <dgm:shape xmlns:r="http://schemas.openxmlformats.org/officeDocument/2006/relationships" type="rect" r:blip="" zOrderOff="1" hideGeom="1">
                    <dgm:adjLst/>
                  </dgm:shape>
                </dgm:if>
                <dgm:else name="Name23">
                  <dgm:shape xmlns:r="http://schemas.openxmlformats.org/officeDocument/2006/relationships" rot="180" type="upArrowCallout" r:blip="">
                    <dgm:adjLst/>
                  </dgm:shape>
                </dgm:else>
              </dgm:choose>
              <dgm:presOf axis="self"/>
              <dgm:constrLst/>
              <dgm:ruleLst>
                <dgm:rule type="primFontSz" val="5" fact="NaN" max="NaN"/>
              </dgm:ruleLst>
            </dgm:layoutNode>
            <dgm:choose name="Name24">
              <dgm:if name="Name25" axis="ch" ptType="node" func="cnt" op="gte" val="1">
                <dgm:layoutNode name="arrow">
                  <dgm:alg type="sp"/>
                  <dgm:shape xmlns:r="http://schemas.openxmlformats.org/officeDocument/2006/relationships" rot="180" type="upArrowCallout" r:blip="">
                    <dgm:adjLst/>
                  </dgm:shape>
                  <dgm:presOf axis="self"/>
                  <dgm:constrLst/>
                  <dgm:ruleLst/>
                </dgm:layoutNode>
                <dgm:layoutNode name="descendantArrow">
                  <dgm:choose name="Name26">
                    <dgm:if name="Name27" func="var" arg="dir" op="equ" val="norm">
                      <dgm:alg type="lin"/>
                    </dgm:if>
                    <dgm:else name="Name28">
                      <dgm:alg type="lin">
                        <dgm:param type="linDir" val="fromR"/>
                      </dgm:alg>
                    </dgm:else>
                  </dgm:choose>
                  <dgm:shape xmlns:r="http://schemas.openxmlformats.org/officeDocument/2006/relationships" r:blip="">
                    <dgm:adjLst/>
                  </dgm:shape>
                  <dgm:presOf/>
                  <dgm:constrLst>
                    <dgm:constr type="w" for="ch" forName="childTextArrow" refType="w"/>
                    <dgm:constr type="h" for="ch" forName="childTextArrow" refType="h"/>
                  </dgm:constrLst>
                  <dgm:ruleLst/>
                  <dgm:forEach name="Name29" axis="ch" ptType="node">
                    <dgm:layoutNode name="childTextArrow"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30"/>
            </dgm:choose>
          </dgm:layoutNode>
        </dgm:else>
      </dgm:choose>
      <dgm:forEach name="Name31" axis="precedSib" ptType="sibTrans" st="-1" cnt="1">
        <dgm:layoutNode name="sp">
          <dgm:alg type="sp"/>
          <dgm:shape xmlns:r="http://schemas.openxmlformats.org/officeDocument/2006/relationships" r:blip="">
            <dgm:adjLst/>
          </dgm:shape>
          <dgm:presOf axis="self"/>
          <dgm:constrLst/>
          <dgm:ruleLst/>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4.xml><?xml version="1.0" encoding="utf-8"?>
<dgm:layoutDef xmlns:dgm="http://schemas.openxmlformats.org/drawingml/2006/diagram" xmlns:a="http://schemas.openxmlformats.org/drawingml/2006/main" uniqueId="urn:microsoft.com/office/officeart/2005/8/layout/list1">
  <dgm:title val=""/>
  <dgm:desc val=""/>
  <dgm:catLst>
    <dgm:cat type="list" pri="4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t modelId="2"/>
      </dgm:ptLst>
      <dgm:cxnLst>
        <dgm:cxn modelId="4" srcId="0" destId="1" srcOrd="0" destOrd="0"/>
        <dgm:cxn modelId="5"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dir/>
      <dgm:animLvl val="lvl"/>
      <dgm:resizeHandles val="exact"/>
    </dgm:varLst>
    <dgm:choose name="Name0">
      <dgm:if name="Name1" func="var" arg="dir" op="equ" val="norm">
        <dgm:alg type="lin">
          <dgm:param type="linDir" val="fromT"/>
          <dgm:param type="vertAlign" val="mid"/>
          <dgm:param type="horzAlign" val="l"/>
          <dgm:param type="nodeHorzAlign" val="l"/>
        </dgm:alg>
      </dgm:if>
      <dgm:else name="Name2">
        <dgm:alg type="lin">
          <dgm:param type="linDir" val="fromT"/>
          <dgm:param type="vertAlign" val="mid"/>
          <dgm:param type="horzAlign" val="r"/>
          <dgm:param type="nodeHorzAlign" val="r"/>
        </dgm:alg>
      </dgm:else>
    </dgm:choose>
    <dgm:shape xmlns:r="http://schemas.openxmlformats.org/officeDocument/2006/relationships" r:blip="">
      <dgm:adjLst/>
    </dgm:shape>
    <dgm:presOf/>
    <dgm:constrLst>
      <dgm:constr type="w" for="ch" forName="parentLin" refType="w"/>
      <dgm:constr type="h" for="ch" forName="parentLin" val="INF"/>
      <dgm:constr type="w" for="des" forName="parentLeftMargin" refType="w" fact="0.05"/>
      <dgm:constr type="w" for="des" forName="parentText" refType="w" fact="0.7"/>
      <dgm:constr type="h" for="des" forName="parentText" refType="primFontSz" refFor="des" refForName="parentText" fact="0.82"/>
      <dgm:constr type="h" for="ch" forName="negativeSpace" refType="primFontSz" refFor="des" refForName="parentText" fact="-0.41"/>
      <dgm:constr type="h" for="ch" forName="negativeSpace" refType="h" refFor="des" refForName="parentText" op="lte" fact="-0.82"/>
      <dgm:constr type="h" for="ch" forName="negativeSpace" refType="h" refFor="des" refForName="parentText" op="gte" fact="-0.82"/>
      <dgm:constr type="w" for="ch" forName="childText" refType="w"/>
      <dgm:constr type="h" for="ch" forName="childText" refType="primFontSz" refFor="des" refForName="parentText" fact="0.7"/>
      <dgm:constr type="primFontSz" for="des" forName="parentText" val="65"/>
      <dgm:constr type="primFontSz" for="ch" forName="childText" refType="primFontSz" refFor="des" refForName="parentText"/>
      <dgm:constr type="tMarg" for="ch" forName="childText" refType="primFontSz" refFor="des" refForName="parentText" fact="1.64"/>
      <dgm:constr type="tMarg" for="ch" forName="childText" refType="h" refFor="des" refForName="parentText" op="lte" fact="3.28"/>
      <dgm:constr type="tMarg" for="ch" forName="childText" refType="h" refFor="des" refForName="parentText" op="gte" fact="3.28"/>
      <dgm:constr type="lMarg" for="ch" forName="childText" refType="w" fact="0.22"/>
      <dgm:constr type="rMarg" for="ch" forName="childText" refType="lMarg" refFor="ch" refForName="childText"/>
      <dgm:constr type="lMarg" for="des" forName="parentText" refType="w" fact="0.075"/>
      <dgm:constr type="rMarg" for="des" forName="parentText" refType="lMarg" refFor="des" refForName="parentText"/>
      <dgm:constr type="h" for="ch" forName="spaceBetweenRectangles" refType="primFontSz" refFor="des" refForName="parentText" fact="0.15"/>
    </dgm:constrLst>
    <dgm:ruleLst>
      <dgm:rule type="primFontSz" for="des" forName="parentText" val="5" fact="NaN" max="NaN"/>
    </dgm:ruleLst>
    <dgm:forEach name="Name3" axis="ch" ptType="node">
      <dgm:layoutNode name="parentLin">
        <dgm:choose name="Name4">
          <dgm:if name="Name5" func="var" arg="dir" op="equ" val="norm">
            <dgm:alg type="lin">
              <dgm:param type="linDir" val="fromL"/>
              <dgm:param type="horzAlign" val="l"/>
              <dgm:param type="nodeHorzAlign" val="l"/>
            </dgm:alg>
          </dgm:if>
          <dgm:else name="Name6">
            <dgm:alg type="lin">
              <dgm:param type="linDir" val="fromR"/>
              <dgm:param type="horzAlign" val="r"/>
              <dgm:param type="nodeHorzAlign" val="r"/>
            </dgm:alg>
          </dgm:else>
        </dgm:choose>
        <dgm:shape xmlns:r="http://schemas.openxmlformats.org/officeDocument/2006/relationships" r:blip="">
          <dgm:adjLst/>
        </dgm:shape>
        <dgm:presOf/>
        <dgm:constrLst/>
        <dgm:ruleLst/>
        <dgm:layoutNode name="parentLeftMargin">
          <dgm:alg type="sp"/>
          <dgm:shape xmlns:r="http://schemas.openxmlformats.org/officeDocument/2006/relationships" type="rect" r:blip="" hideGeom="1">
            <dgm:adjLst/>
          </dgm:shape>
          <dgm:presOf axis="self"/>
          <dgm:constrLst>
            <dgm:constr type="h"/>
          </dgm:constrLst>
          <dgm:ruleLst/>
        </dgm:layoutNode>
        <dgm:layoutNode name="parentText" styleLbl="node1">
          <dgm:varLst>
            <dgm:chMax val="0"/>
            <dgm:bulletEnabled val="1"/>
          </dgm:varLst>
          <dgm:choose name="Name7">
            <dgm:if name="Name8" func="var" arg="dir" op="equ" val="norm">
              <dgm:alg type="tx">
                <dgm:param type="parTxLTRAlign" val="l"/>
                <dgm:param type="parTxRTLAlign" val="l"/>
              </dgm:alg>
            </dgm:if>
            <dgm:else name="Name9">
              <dgm:alg type="tx">
                <dgm:param type="parTxLTRAlign" val="r"/>
                <dgm:param type="parTxRTLAlign" val="r"/>
              </dgm:alg>
            </dgm:else>
          </dgm:choose>
          <dgm:shape xmlns:r="http://schemas.openxmlformats.org/officeDocument/2006/relationships" type="roundRect" r:blip="">
            <dgm:adjLst/>
          </dgm:shape>
          <dgm:presOf axis="self" ptType="node"/>
          <dgm:constrLst>
            <dgm:constr type="tMarg"/>
            <dgm:constr type="bMarg"/>
          </dgm:constrLst>
          <dgm:ruleLst/>
        </dgm:layoutNode>
      </dgm:layoutNode>
      <dgm:layoutNode name="negativeSpace">
        <dgm:alg type="sp"/>
        <dgm:shape xmlns:r="http://schemas.openxmlformats.org/officeDocument/2006/relationships" r:blip="">
          <dgm:adjLst/>
        </dgm:shape>
        <dgm:presOf/>
        <dgm:constrLst/>
        <dgm:ruleLst/>
      </dgm:layoutNode>
      <dgm:layoutNode name="childText" styleLbl="conFgAcc1">
        <dgm:varLst>
          <dgm:bulletEnabled val="1"/>
        </dgm:varLst>
        <dgm:alg type="tx">
          <dgm:param type="stBulletLvl" val="1"/>
        </dgm:alg>
        <dgm:shape xmlns:r="http://schemas.openxmlformats.org/officeDocument/2006/relationships" type="rect" r:blip="" zOrderOff="-2">
          <dgm:adjLst/>
        </dgm:shape>
        <dgm:presOf axis="des" ptType="node"/>
        <dgm:constrLst>
          <dgm:constr type="secFontSz" refType="primFontSz"/>
        </dgm:constrLst>
        <dgm:ruleLst>
          <dgm:rule type="h" val="INF" fact="NaN" max="NaN"/>
        </dgm:ruleLst>
      </dgm:layoutNode>
      <dgm:forEach name="Name10" axis="followSib" ptType="sibTrans" cnt="1">
        <dgm:layoutNode name="spaceBetweenRectangles">
          <dgm:alg type="sp"/>
          <dgm:shape xmlns:r="http://schemas.openxmlformats.org/officeDocument/2006/relationships" r:blip="">
            <dgm:adjLst/>
          </dgm:shape>
          <dgm:presOf/>
          <dgm:constrLst/>
          <dgm:ruleLst/>
        </dgm:layoutNode>
      </dgm:forEach>
    </dgm:forEach>
  </dgm:layoutNode>
</dgm:layoutDef>
</file>

<file path=ppt/diagrams/layout5.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6.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7.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8.xml><?xml version="1.0" encoding="utf-8"?>
<dgm:layoutDef xmlns:dgm="http://schemas.openxmlformats.org/drawingml/2006/diagram" xmlns:a="http://schemas.openxmlformats.org/drawingml/2006/main" uniqueId="urn:microsoft.com/office/officeart/2005/8/layout/vProcess5">
  <dgm:title val=""/>
  <dgm:desc val=""/>
  <dgm:catLst>
    <dgm:cat type="process" pri="14000"/>
  </dgm:catLst>
  <dgm:sampData>
    <dgm:dataModel>
      <dgm:ptLst>
        <dgm:pt modelId="0" type="doc"/>
        <dgm:pt modelId="1">
          <dgm:prSet phldr="1"/>
        </dgm:pt>
        <dgm:pt modelId="2">
          <dgm:prSet phldr="1"/>
        </dgm:pt>
        <dgm:pt modelId="3">
          <dgm:prSet phldr="1"/>
        </dgm:pt>
      </dgm:ptLst>
      <dgm:cxnLst>
        <dgm:cxn modelId="5" srcId="0" destId="1" srcOrd="0" destOrd="0"/>
        <dgm:cxn modelId="6" srcId="0" destId="2" srcOrd="1" destOrd="0"/>
        <dgm:cxn modelId="7" srcId="0" destId="3" srcOrd="2"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6" srcId="0" destId="1" srcOrd="0" destOrd="0"/>
        <dgm:cxn modelId="7" srcId="0" destId="2" srcOrd="1" destOrd="0"/>
        <dgm:cxn modelId="8" srcId="0" destId="3" srcOrd="2" destOrd="0"/>
        <dgm:cxn modelId="9" srcId="0" destId="4" srcOrd="3" destOrd="0"/>
      </dgm:cxnLst>
      <dgm:bg/>
      <dgm:whole/>
    </dgm:dataModel>
  </dgm:clrData>
  <dgm:layoutNode name="outerComposite">
    <dgm:varLst>
      <dgm:chMax val="5"/>
      <dgm:dir/>
      <dgm:resizeHandles val="exact"/>
    </dgm:varLst>
    <dgm:alg type="composite"/>
    <dgm:shape xmlns:r="http://schemas.openxmlformats.org/officeDocument/2006/relationships" r:blip="">
      <dgm:adjLst/>
    </dgm:shape>
    <dgm:presOf/>
    <dgm:choose name="Name0">
      <dgm:if name="Name1" func="var" arg="dir" op="equ" val="norm">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l" for="ch" forName="TwoNodes_1"/>
          <dgm:constr type="w" for="ch" forName="TwoNodes_2" refType="w" fact="0.85"/>
          <dgm:constr type="h" for="ch" forName="TwoNodes_2" refType="h" fact="0.45"/>
          <dgm:constr type="b" for="ch" forName="TwoNodes_2" refType="h"/>
          <dgm:constr type="r" for="ch" forName="TwoNodes_2" refType="w"/>
          <dgm:constr type="w" for="ch" forName="TwoConn_1-2" refType="h" refFor="ch" refForName="TwoNodes_1" fact="0.65"/>
          <dgm:constr type="h" for="ch" forName="TwoConn_1-2" refType="h" refFor="ch" refForName="TwoNodes_1" fact="0.65"/>
          <dgm:constr type="ctrY" for="ch" forName="TwoConn_1-2" refType="h" fact="0.5"/>
          <dgm:constr type="r" for="ch" forName="TwoConn_1-2" refType="r" refFor="ch" refForName="TwoNodes_1"/>
          <dgm:constr type="r" for="ch" forName="TwoNodes_1_text" refType="l" refFor="ch" refForName="TwoConn_1-2"/>
          <dgm:constr type="rOff" for="ch" forName="TwoNodes_1_text" refType="w" refFor="ch" refForName="TwoConn_1-2" fact="-0.5"/>
          <dgm:constr type="t" for="ch" forName="TwoNodes_1_text" refType="t" refFor="ch" refForName="TwoNodes_1"/>
          <dgm:constr type="b" for="ch" forName="TwoNodes_1_text" refType="b" refFor="ch" refForName="TwoNodes_1"/>
          <dgm:constr type="l" for="ch" forName="TwoNodes_1_text" refType="l" refFor="ch" refForName="TwoNodes_1"/>
          <dgm:constr type="r" for="ch" forName="TwoNodes_2_text" refType="l" refFor="ch" refForName="TwoConn_1-2"/>
          <dgm:constr type="t" for="ch" forName="TwoNodes_2_text" refType="t" refFor="ch" refForName="TwoNodes_2"/>
          <dgm:constr type="b" for="ch" forName="TwoNodes_2_text" refType="b" refFor="ch" refForName="TwoNodes_2"/>
          <dgm:constr type="l" for="ch" forName="TwoNodes_2_text" refType="l" refFor="ch" refForName="TwoNodes_2"/>
          <dgm:constr type="w" for="ch" forName="ThreeNodes_1" refType="w" fact="0.85"/>
          <dgm:constr type="h" for="ch" forName="ThreeNodes_1" refType="h" fact="0.3"/>
          <dgm:constr type="t" for="ch" forName="ThreeNodes_1"/>
          <dgm:constr type="l" for="ch" forName="ThreeNodes_1"/>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r" for="ch" forName="ThreeNodes_3" refType="w"/>
          <dgm:constr type="w" for="ch" forName="ThreeConn_1-2" refType="h" refFor="ch" refForName="ThreeNodes_1" fact="0.65"/>
          <dgm:constr type="h" for="ch" forName="ThreeConn_1-2" refType="h" refFor="ch" refForName="ThreeNodes_1" fact="0.65"/>
          <dgm:constr type="ctrY" for="ch" forName="ThreeConn_1-2" refType="h" fact="0.325"/>
          <dgm:constr type="r" for="ch" forName="ThreeConn_1-2" refType="r"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r" for="ch" forName="ThreeConn_2-3" refType="r" refFor="ch" refForName="ThreeNodes_2"/>
          <dgm:constr type="r" for="ch" forName="ThreeNodes_1_text" refType="l" refFor="ch" refForName="ThreeConn_1-2"/>
          <dgm:constr type="rOff" for="ch" forName="ThreeNodes_1_text" refType="w" refFor="ch" refForName="ThreeConn_1-2" fact="-0.57"/>
          <dgm:constr type="t" for="ch" forName="ThreeNodes_1_text" refType="t" refFor="ch" refForName="ThreeNodes_1"/>
          <dgm:constr type="b" for="ch" forName="ThreeNodes_1_text" refType="b" refFor="ch" refForName="ThreeNodes_1"/>
          <dgm:constr type="l" for="ch" forName="ThreeNodes_1_text" refType="l" refFor="ch" refForName="ThreeNodes_1"/>
          <dgm:constr type="r" for="ch" forName="ThreeNodes_2_text" refType="l" refFor="ch" refForName="ThreeConn_1-2"/>
          <dgm:constr type="t" for="ch" forName="ThreeNodes_2_text" refType="t" refFor="ch" refForName="ThreeNodes_2"/>
          <dgm:constr type="b" for="ch" forName="ThreeNodes_2_text" refType="b" refFor="ch" refForName="ThreeNodes_2"/>
          <dgm:constr type="l" for="ch" forName="ThreeNodes_2_text" refType="l" refFor="ch" refForName="ThreeNodes_2"/>
          <dgm:constr type="r" for="ch" forName="ThreeNodes_3_text" refType="l" refFor="ch" refForName="ThreeConn_2-3"/>
          <dgm:constr type="t" for="ch" forName="ThreeNodes_3_text" refType="t" refFor="ch" refForName="ThreeNodes_3"/>
          <dgm:constr type="b" for="ch" forName="ThreeNodes_3_text" refType="b" refFor="ch" refForName="ThreeNodes_3"/>
          <dgm:constr type="l" for="ch" forName="ThreeNodes_3_text" refType="l" refFor="ch" refForName="ThreeNodes_3"/>
          <dgm:constr type="w" for="ch" forName="FourNodes_1" refType="w" fact="0.8"/>
          <dgm:constr type="h" for="ch" forName="FourNodes_1" refType="h" fact="0.22"/>
          <dgm:constr type="t" for="ch" forName="FourNodes_1"/>
          <dgm:constr type="l" for="ch" forName="FourNodes_1"/>
          <dgm:constr type="w" for="ch" forName="FourNodes_2" refType="w" fact="0.8"/>
          <dgm:constr type="h" for="ch" forName="FourNodes_2" refType="h" fact="0.22"/>
          <dgm:constr type="ctrY" for="ch" forName="FourNodes_2" refType="h" fact="0.37"/>
          <dgm:constr type="ctrX" for="ch" forName="FourNodes_2" refType="w" fact="0.467"/>
          <dgm:constr type="w" for="ch" forName="FourNodes_3" refType="w" fact="0.8"/>
          <dgm:constr type="h" for="ch" forName="FourNodes_3" refType="h" fact="0.22"/>
          <dgm:constr type="ctrY" for="ch" forName="FourNodes_3" refType="h" fact="0.63"/>
          <dgm:constr type="ctrX" for="ch" forName="FourNodes_3" refType="w" fact="0.533"/>
          <dgm:constr type="w" for="ch" forName="FourNodes_4" refType="w" fact="0.8"/>
          <dgm:constr type="h" for="ch" forName="FourNodes_4" refType="h" fact="0.22"/>
          <dgm:constr type="b" for="ch" forName="FourNodes_4" refType="h"/>
          <dgm:constr type="r" for="ch" forName="FourNodes_4" refType="w"/>
          <dgm:constr type="w" for="ch" forName="FourConn_1-2" refType="h" refFor="ch" refForName="FourNodes_1" fact="0.65"/>
          <dgm:constr type="h" for="ch" forName="FourConn_1-2" refType="h" refFor="ch" refForName="FourNodes_1" fact="0.65"/>
          <dgm:constr type="ctrY" for="ch" forName="FourConn_1-2" refType="h" fact="0.24"/>
          <dgm:constr type="r" for="ch" forName="FourConn_1-2" refType="r"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r" for="ch" forName="FourConn_2-3" refType="r"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r" for="ch" forName="FourConn_3-4" refType="r" refFor="ch" refForName="FourNodes_3"/>
          <dgm:constr type="r" for="ch" forName="FourNodes_1_text" refType="l" refFor="ch" refForName="FourConn_1-2"/>
          <dgm:constr type="rOff" for="ch" forName="FourNodes_1_text" refType="w" refFor="ch" refForName="FourConn_1-2" fact="-0.7"/>
          <dgm:constr type="t" for="ch" forName="FourNodes_1_text" refType="t" refFor="ch" refForName="FourNodes_1"/>
          <dgm:constr type="b" for="ch" forName="FourNodes_1_text" refType="b" refFor="ch" refForName="FourNodes_1"/>
          <dgm:constr type="l" for="ch" forName="FourNodes_1_text" refType="l" refFor="ch" refForName="FourNodes_1"/>
          <dgm:constr type="r" for="ch" forName="FourNodes_2_text" refType="l" refFor="ch" refForName="FourConn_1-2"/>
          <dgm:constr type="t" for="ch" forName="FourNodes_2_text" refType="t" refFor="ch" refForName="FourNodes_2"/>
          <dgm:constr type="b" for="ch" forName="FourNodes_2_text" refType="b" refFor="ch" refForName="FourNodes_2"/>
          <dgm:constr type="l" for="ch" forName="FourNodes_2_text" refType="l" refFor="ch" refForName="FourNodes_2"/>
          <dgm:constr type="r" for="ch" forName="FourNodes_3_text" refType="l" refFor="ch" refForName="FourConn_2-3"/>
          <dgm:constr type="t" for="ch" forName="FourNodes_3_text" refType="t" refFor="ch" refForName="FourNodes_3"/>
          <dgm:constr type="b" for="ch" forName="FourNodes_3_text" refType="b" refFor="ch" refForName="FourNodes_3"/>
          <dgm:constr type="l" for="ch" forName="FourNodes_3_text" refType="l" refFor="ch" refForName="FourNodes_3"/>
          <dgm:constr type="r" for="ch" forName="FourNodes_4_text" refType="l" refFor="ch" refForName="FourConn_3-4"/>
          <dgm:constr type="t" for="ch" forName="FourNodes_4_text" refType="t" refFor="ch" refForName="FourNodes_4"/>
          <dgm:constr type="b" for="ch" forName="FourNodes_4_text" refType="b" refFor="ch" refForName="FourNodes_4"/>
          <dgm:constr type="l" for="ch" forName="FourNodes_4_text" refType="l" refFor="ch" refForName="FourNodes_4"/>
          <dgm:constr type="w" for="ch" forName="FiveNodes_1" refType="w" fact="0.77"/>
          <dgm:constr type="h" for="ch" forName="FiveNodes_1" refType="h" fact="0.18"/>
          <dgm:constr type="t" for="ch" forName="FiveNodes_1"/>
          <dgm:constr type="l" for="ch" forName="FiveNodes_1"/>
          <dgm:constr type="w" for="ch" forName="FiveNodes_2" refType="w" fact="0.77"/>
          <dgm:constr type="h" for="ch" forName="FiveNodes_2" refType="h" fact="0.18"/>
          <dgm:constr type="ctrY" for="ch" forName="FiveNodes_2" refType="h" fact="0.295"/>
          <dgm:constr type="ctrX" for="ch" forName="FiveNodes_2" refType="w" fact="0.442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5575"/>
          <dgm:constr type="w" for="ch" forName="FiveNodes_5" refType="w" fact="0.77"/>
          <dgm:constr type="h" for="ch" forName="FiveNodes_5" refType="h" fact="0.18"/>
          <dgm:constr type="b" for="ch" forName="FiveNodes_5" refType="h"/>
          <dgm:constr type="r" for="ch" forName="FiveNodes_5" refType="w"/>
          <dgm:constr type="w" for="ch" forName="FiveConn_1-2" refType="h" refFor="ch" refForName="FiveNodes_1" fact="0.65"/>
          <dgm:constr type="h" for="ch" forName="FiveConn_1-2" refType="h" refFor="ch" refForName="FiveNodes_1" fact="0.65"/>
          <dgm:constr type="ctrY" for="ch" forName="FiveConn_1-2" refType="h" fact="0.19"/>
          <dgm:constr type="r" for="ch" forName="FiveConn_1-2" refType="r"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r" for="ch" forName="FiveConn_2-3" refType="r"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r" for="ch" forName="FiveConn_3-4" refType="r"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r" for="ch" forName="FiveConn_4-5" refType="r" refFor="ch" refForName="FiveNodes_4"/>
          <dgm:constr type="r" for="ch" forName="FiveNodes_1_text" refType="l" refFor="ch" refForName="FiveConn_1-2"/>
          <dgm:constr type="rOff" for="ch" forName="FiveNodes_1_text" refType="w" refFor="ch" refForName="FiveConn_1-2" fact="-0.75"/>
          <dgm:constr type="t" for="ch" forName="FiveNodes_1_text" refType="t" refFor="ch" refForName="FiveNodes_1"/>
          <dgm:constr type="b" for="ch" forName="FiveNodes_1_text" refType="b" refFor="ch" refForName="FiveNodes_1"/>
          <dgm:constr type="l" for="ch" forName="FiveNodes_1_text" refType="l" refFor="ch" refForName="FiveNodes_1"/>
          <dgm:constr type="r" for="ch" forName="FiveNodes_2_text" refType="l" refFor="ch" refForName="FiveConn_1-2"/>
          <dgm:constr type="t" for="ch" forName="FiveNodes_2_text" refType="t" refFor="ch" refForName="FiveNodes_2"/>
          <dgm:constr type="b" for="ch" forName="FiveNodes_2_text" refType="b" refFor="ch" refForName="FiveNodes_2"/>
          <dgm:constr type="l" for="ch" forName="FiveNodes_2_text" refType="l" refFor="ch" refForName="FiveNodes_2"/>
          <dgm:constr type="r" for="ch" forName="FiveNodes_3_text" refType="l" refFor="ch" refForName="FiveConn_2-3"/>
          <dgm:constr type="t" for="ch" forName="FiveNodes_3_text" refType="t" refFor="ch" refForName="FiveNodes_3"/>
          <dgm:constr type="b" for="ch" forName="FiveNodes_3_text" refType="b" refFor="ch" refForName="FiveNodes_3"/>
          <dgm:constr type="l" for="ch" forName="FiveNodes_3_text" refType="l" refFor="ch" refForName="FiveNodes_3"/>
          <dgm:constr type="r" for="ch" forName="FiveNodes_4_text" refType="l" refFor="ch" refForName="FiveConn_3-4"/>
          <dgm:constr type="t" for="ch" forName="FiveNodes_4_text" refType="t" refFor="ch" refForName="FiveNodes_4"/>
          <dgm:constr type="b" for="ch" forName="FiveNodes_4_text" refType="b" refFor="ch" refForName="FiveNodes_4"/>
          <dgm:constr type="l" for="ch" forName="FiveNodes_4_text" refType="l" refFor="ch" refForName="FiveNodes_4"/>
          <dgm:constr type="r" for="ch" forName="FiveNodes_5_text" refType="l" refFor="ch" refForName="FiveConn_4-5"/>
          <dgm:constr type="t" for="ch" forName="FiveNodes_5_text" refType="t" refFor="ch" refForName="FiveNodes_5"/>
          <dgm:constr type="b" for="ch" forName="FiveNodes_5_text" refType="b" refFor="ch" refForName="FiveNodes_5"/>
          <dgm:constr type="l" for="ch" forName="FiveNodes_5_text" refType="l" refFor="ch" refForName="FiveNodes_5"/>
        </dgm:constrLst>
      </dgm:if>
      <dgm:else name="Name2">
        <dgm:constrLst>
          <dgm:constr type="primFontSz" for="ch" ptType="node" op="equ" val="65"/>
          <dgm:constr type="w" for="ch" forName="dummyMaxCanvas" refType="w"/>
          <dgm:constr type="h" for="ch" forName="dummyMaxCanvas" refType="h"/>
          <dgm:constr type="w" for="ch" forName="OneNode_1" refType="w"/>
          <dgm:constr type="h" for="ch" forName="OneNode_1" refType="h" fact="0.5"/>
          <dgm:constr type="ctrY" for="ch" forName="OneNode_1" refType="h" fact="0.5"/>
          <dgm:constr type="w" for="ch" forName="TwoNodes_1" refType="w" fact="0.85"/>
          <dgm:constr type="h" for="ch" forName="TwoNodes_1" refType="h" fact="0.45"/>
          <dgm:constr type="t" for="ch" forName="TwoNodes_1"/>
          <dgm:constr type="r" for="ch" forName="TwoNodes_1" refType="w"/>
          <dgm:constr type="w" for="ch" forName="TwoNodes_2" refType="w" fact="0.85"/>
          <dgm:constr type="h" for="ch" forName="TwoNodes_2" refType="h" fact="0.45"/>
          <dgm:constr type="b" for="ch" forName="TwoNodes_2" refType="h"/>
          <dgm:constr type="l" for="ch" forName="TwoNodes_2"/>
          <dgm:constr type="w" for="ch" forName="TwoConn_1-2" refType="h" refFor="ch" refForName="TwoNodes_1" fact="0.65"/>
          <dgm:constr type="h" for="ch" forName="TwoConn_1-2" refType="h" refFor="ch" refForName="TwoNodes_1" fact="0.65"/>
          <dgm:constr type="ctrY" for="ch" forName="TwoConn_1-2" refType="h" fact="0.5"/>
          <dgm:constr type="l" for="ch" forName="TwoConn_1-2" refType="l" refFor="ch" refForName="TwoNodes_1"/>
          <dgm:constr type="l" for="ch" forName="TwoNodes_1_text" refType="r" refFor="ch" refForName="TwoConn_1-2"/>
          <dgm:constr type="lOff" for="ch" forName="TwoNodes_1_text" refType="w" refFor="ch" refForName="TwoConn_1-2" fact="0.5"/>
          <dgm:constr type="t" for="ch" forName="TwoNodes_1_text" refType="t" refFor="ch" refForName="TwoNodes_1"/>
          <dgm:constr type="b" for="ch" forName="TwoNodes_1_text" refType="b" refFor="ch" refForName="TwoNodes_1"/>
          <dgm:constr type="r" for="ch" forName="TwoNodes_1_text" refType="r" refFor="ch" refForName="TwoNodes_1"/>
          <dgm:constr type="l" for="ch" forName="TwoNodes_2_text" refType="r" refFor="ch" refForName="TwoConn_1-2"/>
          <dgm:constr type="t" for="ch" forName="TwoNodes_2_text" refType="t" refFor="ch" refForName="TwoNodes_2"/>
          <dgm:constr type="b" for="ch" forName="TwoNodes_2_text" refType="b" refFor="ch" refForName="TwoNodes_2"/>
          <dgm:constr type="r" for="ch" forName="TwoNodes_2_text" refType="r" refFor="ch" refForName="TwoNodes_2"/>
          <dgm:constr type="w" for="ch" forName="ThreeNodes_1" refType="w" fact="0.85"/>
          <dgm:constr type="h" for="ch" forName="ThreeNodes_1" refType="h" fact="0.3"/>
          <dgm:constr type="t" for="ch" forName="ThreeNodes_1"/>
          <dgm:constr type="r" for="ch" forName="ThreeNodes_1" refType="w"/>
          <dgm:constr type="w" for="ch" forName="ThreeNodes_2" refType="w" fact="0.85"/>
          <dgm:constr type="h" for="ch" forName="ThreeNodes_2" refType="h" fact="0.3"/>
          <dgm:constr type="ctrY" for="ch" forName="ThreeNodes_2" refType="h" fact="0.5"/>
          <dgm:constr type="ctrX" for="ch" forName="ThreeNodes_2" refType="w" fact="0.5"/>
          <dgm:constr type="w" for="ch" forName="ThreeNodes_3" refType="w" fact="0.85"/>
          <dgm:constr type="h" for="ch" forName="ThreeNodes_3" refType="h" fact="0.3"/>
          <dgm:constr type="b" for="ch" forName="ThreeNodes_3" refType="h"/>
          <dgm:constr type="l" for="ch" forName="ThreeNodes_3"/>
          <dgm:constr type="w" for="ch" forName="ThreeConn_1-2" refType="h" refFor="ch" refForName="ThreeNodes_1" fact="0.65"/>
          <dgm:constr type="h" for="ch" forName="ThreeConn_1-2" refType="h" refFor="ch" refForName="ThreeNodes_1" fact="0.65"/>
          <dgm:constr type="ctrY" for="ch" forName="ThreeConn_1-2" refType="h" fact="0.325"/>
          <dgm:constr type="l" for="ch" forName="ThreeConn_1-2" refType="l" refFor="ch" refForName="ThreeNodes_1"/>
          <dgm:constr type="w" for="ch" forName="ThreeConn_2-3" refType="h" refFor="ch" refForName="ThreeNodes_2" fact="0.65"/>
          <dgm:constr type="h" for="ch" forName="ThreeConn_2-3" refType="h" refFor="ch" refForName="ThreeNodes_2" fact="0.65"/>
          <dgm:constr type="ctrY" for="ch" forName="ThreeConn_2-3" refType="h" fact="0.673"/>
          <dgm:constr type="l" for="ch" forName="ThreeConn_2-3" refType="l" refFor="ch" refForName="ThreeNodes_2"/>
          <dgm:constr type="l" for="ch" forName="ThreeNodes_1_text" refType="r" refFor="ch" refForName="ThreeConn_1-2"/>
          <dgm:constr type="lOff" for="ch" forName="ThreeNodes_1_text" refType="w" refFor="ch" refForName="ThreeConn_1-2" fact="0.55"/>
          <dgm:constr type="t" for="ch" forName="ThreeNodes_1_text" refType="t" refFor="ch" refForName="ThreeNodes_1"/>
          <dgm:constr type="b" for="ch" forName="ThreeNodes_1_text" refType="b" refFor="ch" refForName="ThreeNodes_1"/>
          <dgm:constr type="r" for="ch" forName="ThreeNodes_1_text" refType="r" refFor="ch" refForName="ThreeNodes_1"/>
          <dgm:constr type="l" for="ch" forName="ThreeNodes_2_text" refType="r" refFor="ch" refForName="ThreeConn_1-2"/>
          <dgm:constr type="t" for="ch" forName="ThreeNodes_2_text" refType="t" refFor="ch" refForName="ThreeNodes_2"/>
          <dgm:constr type="b" for="ch" forName="ThreeNodes_2_text" refType="b" refFor="ch" refForName="ThreeNodes_2"/>
          <dgm:constr type="r" for="ch" forName="ThreeNodes_2_text" refType="r" refFor="ch" refForName="ThreeNodes_2"/>
          <dgm:constr type="l" for="ch" forName="ThreeNodes_3_text" refType="r" refFor="ch" refForName="ThreeConn_2-3"/>
          <dgm:constr type="t" for="ch" forName="ThreeNodes_3_text" refType="t" refFor="ch" refForName="ThreeNodes_3"/>
          <dgm:constr type="b" for="ch" forName="ThreeNodes_3_text" refType="b" refFor="ch" refForName="ThreeNodes_3"/>
          <dgm:constr type="r" for="ch" forName="ThreeNodes_3_text" refType="r" refFor="ch" refForName="ThreeNodes_3"/>
          <dgm:constr type="w" for="ch" forName="FourNodes_1" refType="w" fact="0.8"/>
          <dgm:constr type="h" for="ch" forName="FourNodes_1" refType="h" fact="0.22"/>
          <dgm:constr type="t" for="ch" forName="FourNodes_1"/>
          <dgm:constr type="r" for="ch" forName="FourNodes_1" refType="w"/>
          <dgm:constr type="w" for="ch" forName="FourNodes_2" refType="w" fact="0.8"/>
          <dgm:constr type="h" for="ch" forName="FourNodes_2" refType="h" fact="0.22"/>
          <dgm:constr type="ctrY" for="ch" forName="FourNodes_2" refType="h" fact="0.37"/>
          <dgm:constr type="ctrX" for="ch" forName="FourNodes_2" refType="w" fact="0.533"/>
          <dgm:constr type="w" for="ch" forName="FourNodes_3" refType="w" fact="0.8"/>
          <dgm:constr type="h" for="ch" forName="FourNodes_3" refType="h" fact="0.22"/>
          <dgm:constr type="ctrY" for="ch" forName="FourNodes_3" refType="h" fact="0.63"/>
          <dgm:constr type="ctrX" for="ch" forName="FourNodes_3" refType="w" fact="0.467"/>
          <dgm:constr type="w" for="ch" forName="FourNodes_4" refType="w" fact="0.8"/>
          <dgm:constr type="h" for="ch" forName="FourNodes_4" refType="h" fact="0.22"/>
          <dgm:constr type="b" for="ch" forName="FourNodes_4" refType="h"/>
          <dgm:constr type="l" for="ch" forName="FourNodes_4"/>
          <dgm:constr type="w" for="ch" forName="FourConn_1-2" refType="h" refFor="ch" refForName="FourNodes_1" fact="0.65"/>
          <dgm:constr type="h" for="ch" forName="FourConn_1-2" refType="h" refFor="ch" refForName="FourNodes_1" fact="0.65"/>
          <dgm:constr type="ctrY" for="ch" forName="FourConn_1-2" refType="h" fact="0.24"/>
          <dgm:constr type="l" for="ch" forName="FourConn_1-2" refType="l" refFor="ch" refForName="FourNodes_1"/>
          <dgm:constr type="w" for="ch" forName="FourConn_2-3" refType="h" refFor="ch" refForName="FourNodes_2" fact="0.65"/>
          <dgm:constr type="h" for="ch" forName="FourConn_2-3" refType="h" refFor="ch" refForName="FourNodes_2" fact="0.65"/>
          <dgm:constr type="ctrY" for="ch" forName="FourConn_2-3" refType="h" fact="0.5"/>
          <dgm:constr type="l" for="ch" forName="FourConn_2-3" refType="l" refFor="ch" refForName="FourNodes_2"/>
          <dgm:constr type="w" for="ch" forName="FourConn_3-4" refType="h" refFor="ch" refForName="FourNodes_3" fact="0.65"/>
          <dgm:constr type="h" for="ch" forName="FourConn_3-4" refType="h" refFor="ch" refForName="FourNodes_3" fact="0.65"/>
          <dgm:constr type="ctrY" for="ch" forName="FourConn_3-4" refType="h" fact="0.76"/>
          <dgm:constr type="l" for="ch" forName="FourConn_3-4" refType="l" refFor="ch" refForName="FourNodes_3"/>
          <dgm:constr type="l" for="ch" forName="FourNodes_1_text" refType="r" refFor="ch" refForName="FourConn_1-2"/>
          <dgm:constr type="lOff" for="ch" forName="FourNodes_1_text" refType="w" refFor="ch" refForName="FourConn_1-2" fact="0.69"/>
          <dgm:constr type="t" for="ch" forName="FourNodes_1_text" refType="t" refFor="ch" refForName="FourNodes_1"/>
          <dgm:constr type="b" for="ch" forName="FourNodes_1_text" refType="b" refFor="ch" refForName="FourNodes_1"/>
          <dgm:constr type="r" for="ch" forName="FourNodes_1_text" refType="r" refFor="ch" refForName="FourNodes_1"/>
          <dgm:constr type="l" for="ch" forName="FourNodes_2_text" refType="r" refFor="ch" refForName="FourConn_1-2"/>
          <dgm:constr type="t" for="ch" forName="FourNodes_2_text" refType="t" refFor="ch" refForName="FourNodes_2"/>
          <dgm:constr type="b" for="ch" forName="FourNodes_2_text" refType="b" refFor="ch" refForName="FourNodes_2"/>
          <dgm:constr type="r" for="ch" forName="FourNodes_2_text" refType="r" refFor="ch" refForName="FourNodes_2"/>
          <dgm:constr type="l" for="ch" forName="FourNodes_3_text" refType="r" refFor="ch" refForName="FourConn_2-3"/>
          <dgm:constr type="t" for="ch" forName="FourNodes_3_text" refType="t" refFor="ch" refForName="FourNodes_3"/>
          <dgm:constr type="b" for="ch" forName="FourNodes_3_text" refType="b" refFor="ch" refForName="FourNodes_3"/>
          <dgm:constr type="r" for="ch" forName="FourNodes_3_text" refType="r" refFor="ch" refForName="FourNodes_3"/>
          <dgm:constr type="l" for="ch" forName="FourNodes_4_text" refType="r" refFor="ch" refForName="FourConn_3-4"/>
          <dgm:constr type="t" for="ch" forName="FourNodes_4_text" refType="t" refFor="ch" refForName="FourNodes_4"/>
          <dgm:constr type="b" for="ch" forName="FourNodes_4_text" refType="b" refFor="ch" refForName="FourNodes_4"/>
          <dgm:constr type="r" for="ch" forName="FourNodes_4_text" refType="r" refFor="ch" refForName="FourNodes_4"/>
          <dgm:constr type="w" for="ch" forName="FiveNodes_1" refType="w" fact="0.77"/>
          <dgm:constr type="h" for="ch" forName="FiveNodes_1" refType="h" fact="0.18"/>
          <dgm:constr type="t" for="ch" forName="FiveNodes_1"/>
          <dgm:constr type="r" for="ch" forName="FiveNodes_1" refType="w"/>
          <dgm:constr type="w" for="ch" forName="FiveNodes_2" refType="w" fact="0.77"/>
          <dgm:constr type="h" for="ch" forName="FiveNodes_2" refType="h" fact="0.18"/>
          <dgm:constr type="ctrY" for="ch" forName="FiveNodes_2" refType="h" fact="0.295"/>
          <dgm:constr type="ctrX" for="ch" forName="FiveNodes_2" refType="w" fact="0.5575"/>
          <dgm:constr type="w" for="ch" forName="FiveNodes_3" refType="w" fact="0.77"/>
          <dgm:constr type="h" for="ch" forName="FiveNodes_3" refType="h" fact="0.18"/>
          <dgm:constr type="ctrY" for="ch" forName="FiveNodes_3" refType="h" fact="0.5"/>
          <dgm:constr type="ctrX" for="ch" forName="FiveNodes_3" refType="w" fact="0.5"/>
          <dgm:constr type="w" for="ch" forName="FiveNodes_4" refType="w" fact="0.77"/>
          <dgm:constr type="h" for="ch" forName="FiveNodes_4" refType="h" fact="0.18"/>
          <dgm:constr type="ctrY" for="ch" forName="FiveNodes_4" refType="h" fact="0.705"/>
          <dgm:constr type="ctrX" for="ch" forName="FiveNodes_4" refType="w" fact="0.4425"/>
          <dgm:constr type="w" for="ch" forName="FiveNodes_5" refType="w" fact="0.77"/>
          <dgm:constr type="h" for="ch" forName="FiveNodes_5" refType="h" fact="0.18"/>
          <dgm:constr type="b" for="ch" forName="FiveNodes_5" refType="h"/>
          <dgm:constr type="l" for="ch" forName="FiveNodes_5"/>
          <dgm:constr type="w" for="ch" forName="FiveConn_1-2" refType="h" refFor="ch" refForName="FiveNodes_1" fact="0.65"/>
          <dgm:constr type="h" for="ch" forName="FiveConn_1-2" refType="h" refFor="ch" refForName="FiveNodes_1" fact="0.65"/>
          <dgm:constr type="ctrY" for="ch" forName="FiveConn_1-2" refType="h" fact="0.19"/>
          <dgm:constr type="l" for="ch" forName="FiveConn_1-2" refType="l" refFor="ch" refForName="FiveNodes_1"/>
          <dgm:constr type="w" for="ch" forName="FiveConn_2-3" refType="h" refFor="ch" refForName="FiveNodes_2" fact="0.65"/>
          <dgm:constr type="h" for="ch" forName="FiveConn_2-3" refType="h" refFor="ch" refForName="FiveNodes_2" fact="0.65"/>
          <dgm:constr type="ctrY" for="ch" forName="FiveConn_2-3" refType="h" fact="0.395"/>
          <dgm:constr type="l" for="ch" forName="FiveConn_2-3" refType="l" refFor="ch" refForName="FiveNodes_2"/>
          <dgm:constr type="w" for="ch" forName="FiveConn_3-4" refType="h" refFor="ch" refForName="FiveNodes_3" fact="0.65"/>
          <dgm:constr type="h" for="ch" forName="FiveConn_3-4" refType="h" refFor="ch" refForName="FiveNodes_3" fact="0.65"/>
          <dgm:constr type="ctrY" for="ch" forName="FiveConn_3-4" refType="h" fact="0.597"/>
          <dgm:constr type="l" for="ch" forName="FiveConn_3-4" refType="l" refFor="ch" refForName="FiveNodes_3"/>
          <dgm:constr type="w" for="ch" forName="FiveConn_4-5" refType="h" refFor="ch" refForName="FiveNodes_4" fact="0.65"/>
          <dgm:constr type="h" for="ch" forName="FiveConn_4-5" refType="h" refFor="ch" refForName="FiveNodes_4" fact="0.65"/>
          <dgm:constr type="ctrY" for="ch" forName="FiveConn_4-5" refType="h" fact="0.804"/>
          <dgm:constr type="l" for="ch" forName="FiveConn_4-5" refType="l" refFor="ch" refForName="FiveNodes_4"/>
          <dgm:constr type="l" for="ch" forName="FiveNodes_1_text" refType="r" refFor="ch" refForName="FiveConn_1-2"/>
          <dgm:constr type="lOff" for="ch" forName="FiveNodes_1_text" refType="w" refFor="ch" refForName="FiveConn_1-2" fact="0.73"/>
          <dgm:constr type="t" for="ch" forName="FiveNodes_1_text" refType="t" refFor="ch" refForName="FiveNodes_1"/>
          <dgm:constr type="b" for="ch" forName="FiveNodes_1_text" refType="b" refFor="ch" refForName="FiveNodes_1"/>
          <dgm:constr type="r" for="ch" forName="FiveNodes_1_text" refType="r" refFor="ch" refForName="FiveNodes_1"/>
          <dgm:constr type="l" for="ch" forName="FiveNodes_2_text" refType="r" refFor="ch" refForName="FiveConn_1-2"/>
          <dgm:constr type="t" for="ch" forName="FiveNodes_2_text" refType="t" refFor="ch" refForName="FiveNodes_2"/>
          <dgm:constr type="b" for="ch" forName="FiveNodes_2_text" refType="b" refFor="ch" refForName="FiveNodes_2"/>
          <dgm:constr type="r" for="ch" forName="FiveNodes_2_text" refType="r" refFor="ch" refForName="FiveNodes_2"/>
          <dgm:constr type="l" for="ch" forName="FiveNodes_3_text" refType="r" refFor="ch" refForName="FiveConn_2-3"/>
          <dgm:constr type="t" for="ch" forName="FiveNodes_3_text" refType="t" refFor="ch" refForName="FiveNodes_3"/>
          <dgm:constr type="b" for="ch" forName="FiveNodes_3_text" refType="b" refFor="ch" refForName="FiveNodes_3"/>
          <dgm:constr type="r" for="ch" forName="FiveNodes_3_text" refType="r" refFor="ch" refForName="FiveNodes_3"/>
          <dgm:constr type="l" for="ch" forName="FiveNodes_4_text" refType="r" refFor="ch" refForName="FiveConn_3-4"/>
          <dgm:constr type="t" for="ch" forName="FiveNodes_4_text" refType="t" refFor="ch" refForName="FiveNodes_4"/>
          <dgm:constr type="b" for="ch" forName="FiveNodes_4_text" refType="b" refFor="ch" refForName="FiveNodes_4"/>
          <dgm:constr type="r" for="ch" forName="FiveNodes_4_text" refType="r" refFor="ch" refForName="FiveNodes_4"/>
          <dgm:constr type="l" for="ch" forName="FiveNodes_5_text" refType="r" refFor="ch" refForName="FiveConn_4-5"/>
          <dgm:constr type="t" for="ch" forName="FiveNodes_5_text" refType="t" refFor="ch" refForName="FiveNodes_5"/>
          <dgm:constr type="b" for="ch" forName="FiveNodes_5_text" refType="b" refFor="ch" refForName="FiveNodes_5"/>
          <dgm:constr type="r" for="ch" forName="FiveNodes_5_text" refType="r" refFor="ch" refForName="FiveNodes_5"/>
        </dgm:constrLst>
      </dgm:else>
    </dgm:choose>
    <dgm:ruleLst/>
    <dgm:layoutNode name="dummyMaxCanvas">
      <dgm:varLst/>
      <dgm:alg type="sp"/>
      <dgm:shape xmlns:r="http://schemas.openxmlformats.org/officeDocument/2006/relationships" r:blip="">
        <dgm:adjLst/>
      </dgm:shape>
      <dgm:presOf/>
      <dgm:constrLst/>
      <dgm:ruleLst/>
    </dgm:layoutNode>
    <dgm:choose name="Name3">
      <dgm:if name="Name4" axis="ch" ptType="node" func="cnt" op="equ" val="1">
        <dgm:layoutNode name="OneNode_1">
          <dgm:varLst>
            <dgm:bulletEnabled val="1"/>
          </dgm:varLst>
          <dgm:alg type="tx"/>
          <dgm:shape xmlns:r="http://schemas.openxmlformats.org/officeDocument/2006/relationships" type="roundRect" r:blip="">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5">
        <dgm:choose name="Name6">
          <dgm:if name="Name7" axis="ch" ptType="node" func="cnt" op="equ" val="2">
            <dgm:layoutNode name="Two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wo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wo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wo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wo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8">
            <dgm:choose name="Name9">
              <dgm:if name="Name10" axis="ch" ptType="node" func="cnt" op="equ" val="3">
                <dgm:layoutNode name="Thre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Thre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Thre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Thre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Thre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Thre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1">
                <dgm:choose name="Name12">
                  <dgm:if name="Name13" axis="ch" ptType="node" func="cnt" op="equ" val="4">
                    <dgm:layoutNode name="Four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our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our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our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our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our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our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4">
                    <dgm:choose name="Name15">
                      <dgm:if name="Name16" axis="ch" ptType="node" func="cnt" op="gte" val="5">
                        <dgm:layoutNode name="FiveNodes_1">
                          <dgm:varLst>
                            <dgm:bulletEnabled val="1"/>
                          </dgm:varLst>
                          <dgm:alg type="sp"/>
                          <dgm:shape xmlns:r="http://schemas.openxmlformats.org/officeDocument/2006/relationships" type="roundRect" r:blip="">
                            <dgm:adjLst>
                              <dgm:adj idx="1" val="0.1"/>
                            </dgm:adjLst>
                          </dgm:shape>
                          <dgm:presOf axis="ch desOrSelf" ptType="node node" st="1 1" cnt="1 0"/>
                          <dgm:constrLst/>
                          <dgm:ruleLst/>
                        </dgm:layoutNode>
                        <dgm:layoutNode name="FiveNodes_2">
                          <dgm:varLst>
                            <dgm:bulletEnabled val="1"/>
                          </dgm:varLst>
                          <dgm:alg type="sp"/>
                          <dgm:shape xmlns:r="http://schemas.openxmlformats.org/officeDocument/2006/relationships" type="roundRect" r:blip="">
                            <dgm:adjLst>
                              <dgm:adj idx="1" val="0.1"/>
                            </dgm:adjLst>
                          </dgm:shape>
                          <dgm:presOf axis="ch desOrSelf" ptType="node node" st="2 1" cnt="1 0"/>
                          <dgm:constrLst/>
                          <dgm:ruleLst/>
                        </dgm:layoutNode>
                        <dgm:layoutNode name="FiveNodes_3">
                          <dgm:varLst>
                            <dgm:bulletEnabled val="1"/>
                          </dgm:varLst>
                          <dgm:alg type="sp"/>
                          <dgm:shape xmlns:r="http://schemas.openxmlformats.org/officeDocument/2006/relationships" type="roundRect" r:blip="">
                            <dgm:adjLst>
                              <dgm:adj idx="1" val="0.1"/>
                            </dgm:adjLst>
                          </dgm:shape>
                          <dgm:presOf axis="ch desOrSelf" ptType="node node" st="3 1" cnt="1 0"/>
                          <dgm:constrLst/>
                          <dgm:ruleLst/>
                        </dgm:layoutNode>
                        <dgm:layoutNode name="FiveNodes_4">
                          <dgm:varLst>
                            <dgm:bulletEnabled val="1"/>
                          </dgm:varLst>
                          <dgm:alg type="sp"/>
                          <dgm:shape xmlns:r="http://schemas.openxmlformats.org/officeDocument/2006/relationships" type="roundRect" r:blip="">
                            <dgm:adjLst>
                              <dgm:adj idx="1" val="0.1"/>
                            </dgm:adjLst>
                          </dgm:shape>
                          <dgm:presOf axis="ch desOrSelf" ptType="node node" st="4 1" cnt="1 0"/>
                          <dgm:constrLst/>
                          <dgm:ruleLst/>
                        </dgm:layoutNode>
                        <dgm:layoutNode name="FiveNodes_5">
                          <dgm:varLst>
                            <dgm:bulletEnabled val="1"/>
                          </dgm:varLst>
                          <dgm:alg type="sp"/>
                          <dgm:shape xmlns:r="http://schemas.openxmlformats.org/officeDocument/2006/relationships" type="roundRect" r:blip="">
                            <dgm:adjLst>
                              <dgm:adj idx="1" val="0.1"/>
                            </dgm:adjLst>
                          </dgm:shape>
                          <dgm:presOf axis="ch desOrSelf" ptType="node node" st="5 1" cnt="1 0"/>
                          <dgm:constrLst/>
                          <dgm:ruleLst/>
                        </dgm:layoutNode>
                        <dgm:layoutNode name="FiveConn_1-2" styleLbl="fgAccFollowNode1">
                          <dgm:varLst>
                            <dgm:bulletEnabled val="1"/>
                          </dgm:varLst>
                          <dgm:alg type="tx"/>
                          <dgm:shape xmlns:r="http://schemas.openxmlformats.org/officeDocument/2006/relationships" type="downArrow" r:blip="">
                            <dgm:adjLst>
                              <dgm:adj idx="1" val="0.55"/>
                              <dgm:adj idx="2" val="0.45"/>
                            </dgm:adjLst>
                          </dgm:shape>
                          <dgm:presOf axis="ch" ptType="sibTrans"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2-3" styleLbl="fgAccFollowNode1">
                          <dgm:varLst>
                            <dgm:bulletEnabled val="1"/>
                          </dgm:varLst>
                          <dgm:alg type="tx"/>
                          <dgm:shape xmlns:r="http://schemas.openxmlformats.org/officeDocument/2006/relationships" type="downArrow" r:blip="">
                            <dgm:adjLst>
                              <dgm:adj idx="1" val="0.55"/>
                              <dgm:adj idx="2" val="0.45"/>
                            </dgm:adjLst>
                          </dgm:shape>
                          <dgm:presOf axis="ch" ptType="sibTrans" st="2"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3-4" styleLbl="fgAccFollowNode1">
                          <dgm:varLst>
                            <dgm:bulletEnabled val="1"/>
                          </dgm:varLst>
                          <dgm:alg type="tx"/>
                          <dgm:shape xmlns:r="http://schemas.openxmlformats.org/officeDocument/2006/relationships" type="downArrow" r:blip="">
                            <dgm:adjLst>
                              <dgm:adj idx="1" val="0.55"/>
                              <dgm:adj idx="2" val="0.45"/>
                            </dgm:adjLst>
                          </dgm:shape>
                          <dgm:presOf axis="ch" ptType="sibTrans" st="3"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Conn_4-5" styleLbl="fgAccFollowNode1">
                          <dgm:varLst>
                            <dgm:bulletEnabled val="1"/>
                          </dgm:varLst>
                          <dgm:alg type="tx"/>
                          <dgm:shape xmlns:r="http://schemas.openxmlformats.org/officeDocument/2006/relationships" type="downArrow" r:blip="">
                            <dgm:adjLst>
                              <dgm:adj idx="1" val="0.55"/>
                              <dgm:adj idx="2" val="0.45"/>
                            </dgm:adjLst>
                          </dgm:shape>
                          <dgm:presOf axis="ch" ptType="sibTrans" st="4" cnt="1"/>
                          <dgm:constrLst>
                            <dgm:constr type="lMarg" refType="primFontSz" fact="0.1"/>
                            <dgm:constr type="rMarg" refType="primFontSz" fact="0.1"/>
                            <dgm:constr type="tMarg" refType="primFontSz" fact="0.1"/>
                            <dgm:constr type="bMarg" refType="primFontSz" fact="0.1"/>
                          </dgm:constrLst>
                          <dgm:ruleLst>
                            <dgm:rule type="primFontSz" val="5" fact="NaN" max="NaN"/>
                          </dgm:ruleLst>
                        </dgm:layoutNode>
                        <dgm:layoutNode name="FiveNodes_1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1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2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2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3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3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4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4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layoutNode name="FiveNodes_5_text">
                          <dgm:varLst>
                            <dgm:bulletEnabled val="1"/>
                          </dgm:varLst>
                          <dgm:alg type="tx">
                            <dgm:param type="parTxLTRAlign" val="l"/>
                            <dgm:param type="txAnchorVertCh" val="mid"/>
                          </dgm:alg>
                          <dgm:shape xmlns:r="http://schemas.openxmlformats.org/officeDocument/2006/relationships" type="roundRect" r:blip="" hideGeom="1">
                            <dgm:adjLst>
                              <dgm:adj idx="1" val="0.1"/>
                            </dgm:adjLst>
                          </dgm:shape>
                          <dgm:presOf axis="ch desOrSelf" ptType="node node" st="5 1" cnt="1 0"/>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7"/>
                    </dgm:choose>
                  </dgm:else>
                </dgm:choose>
              </dgm:else>
            </dgm:choose>
          </dgm:else>
        </dgm:choose>
      </dgm:else>
    </dgm:choose>
  </dgm:layoutNode>
</dgm:layoutDef>
</file>

<file path=ppt/diagrams/layout9.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10.xml><?xml version="1.0" encoding="utf-8"?>
<dgm:layoutDef xmlns:dgm="http://schemas.openxmlformats.org/drawingml/2006/diagram" xmlns:a="http://schemas.openxmlformats.org/drawingml/2006/main" uniqueId="urn:microsoft.com/office/officeart/2005/8/layout/hProcess7">
  <dgm:title val=""/>
  <dgm:desc val=""/>
  <dgm:catLst>
    <dgm:cat type="process" pri="21000"/>
    <dgm:cat type="list" pri="9000"/>
  </dgm:catLst>
  <dgm:sampData>
    <dgm:dataModel>
      <dgm:ptLst>
        <dgm:pt modelId="0" type="doc"/>
        <dgm:pt modelId="1">
          <dgm:prSet phldr="1"/>
        </dgm:pt>
        <dgm:pt modelId="11">
          <dgm:prSet phldr="1"/>
        </dgm:pt>
        <dgm:pt modelId="2">
          <dgm:prSet phldr="1"/>
        </dgm:pt>
        <dgm:pt modelId="21">
          <dgm:prSet phldr="1"/>
        </dgm:pt>
        <dgm:pt modelId="3">
          <dgm:prSet phldr="1"/>
        </dgm:pt>
        <dgm:pt modelId="31">
          <dgm:prSet phldr="1"/>
        </dgm:pt>
      </dgm:ptLst>
      <dgm:cxnLst>
        <dgm:cxn modelId="4" srcId="0" destId="1" srcOrd="0" destOrd="0"/>
        <dgm:cxn modelId="5" srcId="0" destId="2" srcOrd="1" destOrd="0"/>
        <dgm:cxn modelId="6" srcId="0" destId="3" srcOrd="2" destOrd="0"/>
        <dgm:cxn modelId="13" srcId="1" destId="11" srcOrd="0" destOrd="0"/>
        <dgm:cxn modelId="23" srcId="2" destId="21" srcOrd="0" destOrd="0"/>
        <dgm:cxn modelId="33" srcId="3" destId="31" srcOrd="0"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h" for="ch" forName="compositeNode" refType="h"/>
      <dgm:constr type="w" for="ch" forName="compositeNode" refType="w"/>
      <dgm:constr type="w" for="ch" forName="hSp" refType="w" refFor="ch" refForName="compositeNode" fact="-0.035"/>
      <dgm:constr type="w" for="des" forName="simulatedConn" refType="w" refFor="ch" refForName="compositeNode" fact="0.15"/>
      <dgm:constr type="h" for="des" forName="simulatedConn" refType="w" refFor="des" refForName="simulatedConn"/>
      <dgm:constr type="h" for="des" forName="vSp1" refType="w" refFor="ch" refForName="compositeNode" fact="0.8"/>
      <dgm:constr type="h" for="des" forName="vSp2" refType="w" refFor="ch" refForName="compositeNode" fact="0.07"/>
      <dgm:constr type="w" for="ch" forName="vProcSp" refType="w" refFor="des" refForName="simulatedConn" op="equ"/>
      <dgm:constr type="h" for="ch" forName="vProcSp" refType="h" refFor="ch" refForName="compositeNode" op="equ"/>
      <dgm:constr type="w" for="ch" forName="sibTrans" refType="w" refFor="ch" refForName="compositeNode" fact="-0.08"/>
      <dgm:constr type="primFontSz" for="des" forName="parentNode" op="equ"/>
      <dgm:constr type="primFontSz" for="des" forName="childNode" op="equ"/>
    </dgm:constrLst>
    <dgm:ruleLst/>
    <dgm:forEach name="Name4" axis="ch" ptType="node">
      <dgm:layoutNode name="compositeNode">
        <dgm:varLst>
          <dgm:bulletEnabled val="1"/>
        </dgm:varLst>
        <dgm:alg type="composite"/>
        <dgm:choose name="Name5">
          <dgm:if name="Name6" func="var" arg="dir" op="equ" val="norm">
            <dgm:constrLst>
              <dgm:constr type="h" refType="w" op="lte" fact="1.2"/>
              <dgm:constr type="w" for="ch" forName="bgRect" refType="w"/>
              <dgm:constr type="h" for="ch" forName="bgRect" refType="h"/>
              <dgm:constr type="t" for="ch" forName="bgRect"/>
              <dgm:constr type="l" for="ch" forName="bgRect"/>
              <dgm:constr type="w" for="ch" forName="parentNode" refType="w" refFor="ch" refForName="bgRect" fact="0.2"/>
              <dgm:constr type="h" for="ch" forName="parentNode" refType="h" fact="0.82"/>
              <dgm:constr type="t" for="ch" forName="parentNode"/>
              <dgm:constr type="l" for="ch" forName="parentNode"/>
              <dgm:constr type="r" for="ch" forName="childNode" refType="r" refFor="ch" refForName="bgRect" fact="0.945"/>
              <dgm:constr type="h" for="ch" forName="childNode" refType="h" refFor="ch" refForName="bgRect" op="equ"/>
              <dgm:constr type="t" for="ch" forName="childNode"/>
              <dgm:constr type="l" for="ch" forName="childNode" refType="r" refFor="ch" refForName="parentNode"/>
            </dgm:constrLst>
          </dgm:if>
          <dgm:else name="Name7">
            <dgm:constrLst>
              <dgm:constr type="h" refType="w" op="lte" fact="1.2"/>
              <dgm:constr type="w" for="ch" forName="bgRect" refType="w"/>
              <dgm:constr type="h" for="ch" forName="bgRect" refType="h"/>
              <dgm:constr type="t" for="ch" forName="bgRect"/>
              <dgm:constr type="r" for="ch" forName="bgRect" refType="w"/>
              <dgm:constr type="w" for="ch" forName="parentNode" refType="w" refFor="ch" refForName="bgRect" fact="0.2"/>
              <dgm:constr type="h" for="ch" forName="parentNode" refType="h" fact="0.82"/>
              <dgm:constr type="t" for="ch" forName="parentNode"/>
              <dgm:constr type="r" for="ch" forName="parentNode" refType="w"/>
              <dgm:constr type="h" for="ch" forName="childNode" refType="h" refFor="ch" refForName="bgRect"/>
              <dgm:constr type="t" for="ch" forName="childNode"/>
              <dgm:constr type="r" for="ch" forName="childNode" refType="l" refFor="ch" refForName="parentNode"/>
              <dgm:constr type="l" for="ch" forName="childNode" refType="w" refFor="ch" refForName="bgRect" fact="0.055"/>
            </dgm:constrLst>
          </dgm:else>
        </dgm:choose>
        <dgm:ruleLst>
          <dgm:rule type="w" for="ch" forName="childNode" val="NaN" fact="NaN" max="30"/>
        </dgm:ruleLst>
        <dgm:layoutNode name="bgRect" styleLbl="node1">
          <dgm:alg type="sp"/>
          <dgm:shape xmlns:r="http://schemas.openxmlformats.org/officeDocument/2006/relationships" type="roundRect" r:blip="" zOrderOff="-1">
            <dgm:adjLst>
              <dgm:adj idx="1" val="0.05"/>
            </dgm:adjLst>
          </dgm:shape>
          <dgm:presOf axis="self"/>
          <dgm:constrLst/>
          <dgm:ruleLst/>
        </dgm:layoutNode>
        <dgm:layoutNode name="parentNode" styleLbl="node1">
          <dgm:varLst>
            <dgm:chMax val="0"/>
            <dgm:bulletEnabled val="1"/>
          </dgm:varLst>
          <dgm:presOf axis="self"/>
          <dgm:choose name="Name8">
            <dgm:if name="Name9" func="var" arg="dir" op="equ" val="norm">
              <dgm:alg type="tx">
                <dgm:param type="autoTxRot" val="grav"/>
                <dgm:param type="txAnchorVert" val="t"/>
                <dgm:param type="parTxLTRAlign" val="r"/>
                <dgm:param type="parTxRTLAlign" val="r"/>
              </dgm:alg>
              <dgm:shape xmlns:r="http://schemas.openxmlformats.org/officeDocument/2006/relationships" rot="270" type="rect" r:blip="" hideGeom="1">
                <dgm:adjLst/>
              </dgm:shape>
              <dgm:constrLst>
                <dgm:constr type="primFontSz" val="65"/>
                <dgm:constr type="lMarg"/>
                <dgm:constr type="rMarg" refType="primFontSz" fact="0.35"/>
                <dgm:constr type="tMarg" refType="primFontSz" fact="0.27"/>
                <dgm:constr type="bMarg"/>
              </dgm:constrLst>
            </dgm:if>
            <dgm:else name="Name10">
              <dgm:alg type="tx">
                <dgm:param type="autoTxRot" val="grav"/>
                <dgm:param type="txAnchorVert" val="t"/>
                <dgm:param type="parTxLTRAlign" val="l"/>
                <dgm:param type="parTxRTLAlign" val="l"/>
              </dgm:alg>
              <dgm:shape xmlns:r="http://schemas.openxmlformats.org/officeDocument/2006/relationships" rot="90" type="rect" r:blip="" hideGeom="1">
                <dgm:adjLst/>
              </dgm:shape>
              <dgm:constrLst>
                <dgm:constr type="primFontSz" val="65"/>
                <dgm:constr type="lMarg" refType="primFontSz" fact="0.35"/>
                <dgm:constr type="rMarg"/>
                <dgm:constr type="tMarg" refType="primFontSz" fact="0.27"/>
                <dgm:constr type="bMarg"/>
              </dgm:constrLst>
            </dgm:else>
          </dgm:choose>
          <dgm:ruleLst>
            <dgm:rule type="primFontSz" val="5" fact="NaN" max="NaN"/>
          </dgm:ruleLst>
        </dgm:layoutNode>
        <dgm:choose name="Name11">
          <dgm:if name="Name12" axis="ch" ptType="node" func="cnt" op="gte" val="1">
            <dgm:layoutNode name="childNode" styleLbl="node1" moveWith="bgRect">
              <dgm:varLst>
                <dgm:bulletEnabled val="1"/>
              </dgm:varLst>
              <dgm:alg type="tx">
                <dgm:param type="parTxLTRAlign" val="l"/>
                <dgm:param type="parTxRTLAlign" val="r"/>
                <dgm:param type="txAnchorVert" val="t"/>
              </dgm:alg>
              <dgm:shape xmlns:r="http://schemas.openxmlformats.org/officeDocument/2006/relationships" type="rect" r:blip="" hideGeom="1">
                <dgm:adjLst/>
              </dgm:shape>
              <dgm:presOf axis="des" ptType="node"/>
              <dgm:constrLst>
                <dgm:constr type="primFontSz" val="65"/>
                <dgm:constr type="lMarg"/>
                <dgm:constr type="bMarg"/>
                <dgm:constr type="tMarg" refType="primFontSz" fact="0.27"/>
                <dgm:constr type="rMarg"/>
              </dgm:constrLst>
              <dgm:ruleLst>
                <dgm:rule type="primFontSz" val="5" fact="NaN" max="NaN"/>
              </dgm:ruleLst>
            </dgm:layoutNode>
          </dgm:if>
          <dgm:else name="Name13"/>
        </dgm:choose>
      </dgm:layoutNode>
      <dgm:forEach name="Name14" axis="followSib" ptType="sibTrans" cnt="1">
        <dgm:layoutNode name="hSp">
          <dgm:alg type="sp"/>
          <dgm:shape xmlns:r="http://schemas.openxmlformats.org/officeDocument/2006/relationships" r:blip="">
            <dgm:adjLst/>
          </dgm:shape>
          <dgm:presOf/>
          <dgm:constrLst/>
          <dgm:ruleLst/>
        </dgm:layoutNode>
        <dgm:layoutNode name="vProcSp" moveWith="bgRect">
          <dgm:alg type="lin">
            <dgm:param type="linDir" val="fromT"/>
          </dgm:alg>
          <dgm:shape xmlns:r="http://schemas.openxmlformats.org/officeDocument/2006/relationships" r:blip="">
            <dgm:adjLst/>
          </dgm:shape>
          <dgm:presOf/>
          <dgm:constrLst>
            <dgm:constr type="w" for="ch" forName="vSp1" refType="w"/>
            <dgm:constr type="w" for="ch" forName="simulatedConn" refType="w"/>
            <dgm:constr type="w" for="ch" forName="vSp2" refType="w"/>
          </dgm:constrLst>
          <dgm:ruleLst/>
          <dgm:layoutNode name="vSp1">
            <dgm:alg type="sp"/>
            <dgm:shape xmlns:r="http://schemas.openxmlformats.org/officeDocument/2006/relationships" r:blip="">
              <dgm:adjLst/>
            </dgm:shape>
            <dgm:presOf/>
            <dgm:constrLst/>
            <dgm:ruleLst/>
          </dgm:layoutNode>
          <dgm:layoutNode name="simulatedConn" styleLbl="solidFgAcc1">
            <dgm:alg type="sp"/>
            <dgm:choose name="Name15">
              <dgm:if name="Name16" func="var" arg="dir" op="equ" val="norm">
                <dgm:shape xmlns:r="http://schemas.openxmlformats.org/officeDocument/2006/relationships" rot="90" type="flowChartExtract" r:blip="">
                  <dgm:adjLst/>
                </dgm:shape>
              </dgm:if>
              <dgm:else name="Name17">
                <dgm:shape xmlns:r="http://schemas.openxmlformats.org/officeDocument/2006/relationships" rot="-90" type="flowChartExtract" r:blip="">
                  <dgm:adjLst/>
                </dgm:shape>
              </dgm:else>
            </dgm:choose>
            <dgm:presOf/>
            <dgm:constrLst/>
            <dgm:ruleLst/>
          </dgm:layoutNode>
          <dgm:layoutNode name="vSp2">
            <dgm:alg type="sp"/>
            <dgm:shape xmlns:r="http://schemas.openxmlformats.org/officeDocument/2006/relationships" r:blip="">
              <dgm:adjLst/>
            </dgm:shape>
            <dgm:presOf/>
            <dgm:constrLst/>
            <dgm:ruleLst/>
          </dgm:layoutNode>
        </dgm:layoutNode>
        <dgm:layoutNode name="sibTrans">
          <dgm:alg type="sp"/>
          <dgm:shape xmlns:r="http://schemas.openxmlformats.org/officeDocument/2006/relationships" r:blip="">
            <dgm:adjLst/>
          </dgm:shape>
          <dgm:presOf/>
          <dgm:constrLst/>
          <dgm:ruleLst/>
        </dgm:layoutNode>
      </dgm:forEach>
    </dgm:forEach>
  </dgm:layoutNode>
</dgm:layoutDef>
</file>

<file path=ppt/diagrams/layout11.xml><?xml version="1.0" encoding="utf-8"?>
<dgm:layoutDef xmlns:dgm="http://schemas.openxmlformats.org/drawingml/2006/diagram" xmlns:a="http://schemas.openxmlformats.org/drawingml/2006/main" uniqueId="urn:microsoft.com/office/officeart/2005/8/layout/matrix3">
  <dgm:title val=""/>
  <dgm:desc val=""/>
  <dgm:catLst>
    <dgm:cat type="matrix" pri="1000"/>
    <dgm:cat type="convert" pri="18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0" destOrd="0"/>
        <dgm:cxn modelId="8" srcId="0" destId="4" srcOrd="1" destOrd="0"/>
      </dgm:cxnLst>
      <dgm:bg/>
      <dgm:whole/>
    </dgm:dataModel>
  </dgm:sampData>
  <dgm:styleData useDef="1">
    <dgm:dataModel>
      <dgm:ptLst/>
      <dgm:bg/>
      <dgm:whole/>
    </dgm:dataModel>
  </dgm:styleData>
  <dgm:clrData useDef="1">
    <dgm:dataModel>
      <dgm:ptLst/>
      <dgm:bg/>
      <dgm:whole/>
    </dgm:dataModel>
  </dgm:clrData>
  <dgm:layoutNode name="matrix">
    <dgm:varLst>
      <dgm:chMax val="1"/>
      <dgm:dir/>
      <dgm:resizeHandles val="exact"/>
    </dgm:varLst>
    <dgm:alg type="composite">
      <dgm:param type="ar" val="1"/>
    </dgm:alg>
    <dgm:shape xmlns:r="http://schemas.openxmlformats.org/officeDocument/2006/relationships" r:blip="">
      <dgm:adjLst/>
    </dgm:shape>
    <dgm:presOf/>
    <dgm:choose name="Name0">
      <dgm:if name="Name1" func="var" arg="dir" op="equ" val="norm">
        <dgm:constrLst>
          <dgm:constr type="w" for="ch" forName="diamond" refType="w"/>
          <dgm:constr type="h" for="ch" forName="diamond" refType="h"/>
          <dgm:constr type="w" for="ch" forName="quad1" refType="w" fact="0.39"/>
          <dgm:constr type="h" for="ch" forName="quad1" refType="h" fact="0.39"/>
          <dgm:constr type="ctrX" for="ch" forName="quad1" refType="w" fact="0.29"/>
          <dgm:constr type="ctrY" for="ch" forName="quad1" refType="h" fact="0.29"/>
          <dgm:constr type="w" for="ch" forName="quad2" refType="w" fact="0.39"/>
          <dgm:constr type="h" for="ch" forName="quad2" refType="h" fact="0.39"/>
          <dgm:constr type="ctrX" for="ch" forName="quad2" refType="w" fact="0.71"/>
          <dgm:constr type="ctrY" for="ch" forName="quad2" refType="h" fact="0.29"/>
          <dgm:constr type="w" for="ch" forName="quad3" refType="w" fact="0.39"/>
          <dgm:constr type="h" for="ch" forName="quad3" refType="h" fact="0.39"/>
          <dgm:constr type="ctrX" for="ch" forName="quad3" refType="w" fact="0.29"/>
          <dgm:constr type="ctrY" for="ch" forName="quad3" refType="h" fact="0.71"/>
          <dgm:constr type="w" for="ch" forName="quad4" refType="w" fact="0.39"/>
          <dgm:constr type="h" for="ch" forName="quad4" refType="h" fact="0.39"/>
          <dgm:constr type="ctrX" for="ch" forName="quad4" refType="w" fact="0.71"/>
          <dgm:constr type="ctrY" for="ch" forName="quad4" refType="h" fact="0.71"/>
          <dgm:constr type="primFontSz" for="des" ptType="node" op="equ" val="65"/>
        </dgm:constrLst>
      </dgm:if>
      <dgm:else name="Name2">
        <dgm:constrLst>
          <dgm:constr type="w" for="ch" forName="diamond" refType="w"/>
          <dgm:constr type="h" for="ch" forName="diamond" refType="h"/>
          <dgm:constr type="w" for="ch" forName="quad1" refType="w" fact="0.39"/>
          <dgm:constr type="h" for="ch" forName="quad1" refType="h" fact="0.39"/>
          <dgm:constr type="ctrX" for="ch" forName="quad1" refType="w" fact="0.71"/>
          <dgm:constr type="ctrY" for="ch" forName="quad1" refType="h" fact="0.29"/>
          <dgm:constr type="w" for="ch" forName="quad2" refType="w" fact="0.39"/>
          <dgm:constr type="h" for="ch" forName="quad2" refType="h" fact="0.39"/>
          <dgm:constr type="ctrX" for="ch" forName="quad2" refType="w" fact="0.29"/>
          <dgm:constr type="ctrY" for="ch" forName="quad2" refType="h" fact="0.29"/>
          <dgm:constr type="w" for="ch" forName="quad3" refType="w" fact="0.39"/>
          <dgm:constr type="h" for="ch" forName="quad3" refType="h" fact="0.39"/>
          <dgm:constr type="ctrX" for="ch" forName="quad3" refType="w" fact="0.71"/>
          <dgm:constr type="ctrY" for="ch" forName="quad3" refType="h" fact="0.71"/>
          <dgm:constr type="w" for="ch" forName="quad4" refType="w" fact="0.39"/>
          <dgm:constr type="h" for="ch" forName="quad4" refType="h" fact="0.39"/>
          <dgm:constr type="ctrX" for="ch" forName="quad4" refType="w" fact="0.29"/>
          <dgm:constr type="ctrY" for="ch" forName="quad4" refType="h" fact="0.71"/>
          <dgm:constr type="primFontSz" for="des" ptType="node" op="equ" val="65"/>
        </dgm:constrLst>
      </dgm:else>
    </dgm:choose>
    <dgm:ruleLst/>
    <dgm:choose name="Name3">
      <dgm:if name="Name4" axis="ch" ptType="node" func="cnt" op="gte" val="1">
        <dgm:layoutNode name="diamond" styleLbl="bgShp">
          <dgm:alg type="sp"/>
          <dgm:shape xmlns:r="http://schemas.openxmlformats.org/officeDocument/2006/relationships" type="diamond" r:blip="">
            <dgm:adjLst/>
          </dgm:shape>
          <dgm:presOf/>
          <dgm:constrLst>
            <dgm:constr type="w" refType="h" op="equ"/>
          </dgm:constrLst>
          <dgm:ruleLst/>
        </dgm:layoutNode>
        <dgm:layoutNode name="quad1">
          <dgm:varLst>
            <dgm:chMax val="0"/>
            <dgm:chPref val="0"/>
            <dgm:bulletEnabled val="1"/>
          </dgm:varLst>
          <dgm:alg type="tx"/>
          <dgm:shape xmlns:r="http://schemas.openxmlformats.org/officeDocument/2006/relationships" type="roundRect" r:blip="">
            <dgm:adjLst/>
          </dgm:shape>
          <dgm:presOf axis="ch desOrSelf" ptType="node node" st="1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2">
          <dgm:varLst>
            <dgm:chMax val="0"/>
            <dgm:chPref val="0"/>
            <dgm:bulletEnabled val="1"/>
          </dgm:varLst>
          <dgm:alg type="tx"/>
          <dgm:shape xmlns:r="http://schemas.openxmlformats.org/officeDocument/2006/relationships" type="roundRect" r:blip="">
            <dgm:adjLst/>
          </dgm:shape>
          <dgm:presOf axis="ch desOrSelf" ptType="node node" st="2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3">
          <dgm:varLst>
            <dgm:chMax val="0"/>
            <dgm:chPref val="0"/>
            <dgm:bulletEnabled val="1"/>
          </dgm:varLst>
          <dgm:alg type="tx"/>
          <dgm:shape xmlns:r="http://schemas.openxmlformats.org/officeDocument/2006/relationships" type="roundRect" r:blip="">
            <dgm:adjLst/>
          </dgm:shape>
          <dgm:presOf axis="ch desOrSelf" ptType="node node" st="3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4">
          <dgm:varLst>
            <dgm:chMax val="0"/>
            <dgm:chPref val="0"/>
            <dgm:bulletEnabled val="1"/>
          </dgm:varLst>
          <dgm:alg type="tx"/>
          <dgm:shape xmlns:r="http://schemas.openxmlformats.org/officeDocument/2006/relationships" type="roundRect" r:blip="">
            <dgm:adjLst/>
          </dgm:shape>
          <dgm:presOf axis="ch desOrSelf" ptType="node node" st="4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5"/>
    </dgm:choose>
  </dgm:layoutNode>
</dgm:layoutDef>
</file>

<file path=ppt/diagrams/layout12.xml><?xml version="1.0" encoding="utf-8"?>
<dgm:layoutDef xmlns:dgm="http://schemas.openxmlformats.org/drawingml/2006/diagram" xmlns:a="http://schemas.openxmlformats.org/drawingml/2006/main" uniqueId="urn:microsoft.com/office/officeart/2005/8/layout/lProcess1">
  <dgm:title val=""/>
  <dgm:desc val=""/>
  <dgm:catLst>
    <dgm:cat type="process" pri="1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0" destId="2" srcOrd="0" destOrd="0"/>
        <dgm:cxn modelId="6" srcId="1" destId="3" srcOrd="1" destOrd="0"/>
        <dgm:cxn modelId="23" srcId="2" destId="21" srcOrd="0" destOrd="0"/>
        <dgm:cxn modelId="24" srcId="2" destId="22" srcOrd="1" destOrd="0"/>
        <dgm:cxn modelId="33" srcId="1" destId="31" srcOrd="0" destOrd="0"/>
      </dgm:cxnLst>
      <dgm:bg/>
      <dgm:whole/>
    </dgm:dataModel>
  </dgm:sampData>
  <dgm:styleData>
    <dgm:dataModel>
      <dgm:ptLst>
        <dgm:pt modelId="0" type="doc"/>
        <dgm:pt modelId="1"/>
        <dgm:pt modelId="11"/>
        <dgm:pt modelId="2"/>
        <dgm:pt modelId="22"/>
      </dgm:ptLst>
      <dgm:cxnLst>
        <dgm:cxn modelId="3" srcId="0" destId="1" srcOrd="0" destOrd="0"/>
        <dgm:cxn modelId="4" srcId="0" destId="2" srcOrd="0" destOrd="0"/>
        <dgm:cxn modelId="5" srcId="1" destId="11" srcOrd="0" destOrd="0"/>
        <dgm:cxn modelId="6" srcId="2" destId="22"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51" srcId="1" destId="11" srcOrd="0" destOrd="0"/>
        <dgm:cxn modelId="61" srcId="2" destId="21" srcOrd="0" destOrd="0"/>
        <dgm:cxn modelId="71" srcId="3" destId="31" srcOrd="0" destOrd="0"/>
        <dgm:cxn modelId="81"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L"/>
          <dgm:param type="vertAlign" val="mid"/>
          <dgm:param type="nodeHorzAlign" val="l"/>
          <dgm:param type="nodeVertAlign" val="t"/>
          <dgm:param type="fallback" val="2D"/>
        </dgm:alg>
      </dgm:if>
      <dgm:else name="Name3">
        <dgm:alg type="lin">
          <dgm:param type="linDir" val="fromR"/>
          <dgm:param type="vertAlign" val="mid"/>
          <dgm:param type="nodeHorzAlign" val="r"/>
          <dgm:param type="nodeVertAlign" val="t"/>
          <dgm:param type="fallback" val="2D"/>
        </dgm:alg>
      </dgm:else>
    </dgm:choose>
    <dgm:shape xmlns:r="http://schemas.openxmlformats.org/officeDocument/2006/relationships" r:blip="">
      <dgm:adjLst/>
    </dgm:shape>
    <dgm:presOf/>
    <dgm:constrLst>
      <dgm:constr type="h" for="des" forName="header" refType="h"/>
      <dgm:constr type="w" for="des" forName="header" refType="h" refFor="des" refForName="header" op="equ" fact="4"/>
      <dgm:constr type="h" for="des" forName="child" refType="h" refFor="des" refForName="header" op="equ"/>
      <dgm:constr type="w" for="des" forName="child" refType="w" refFor="des" refForName="header" op="equ"/>
      <dgm:constr type="w" for="ch" forName="hSp" refType="w" refFor="des" refForName="header" op="equ" fact="0.14"/>
      <dgm:constr type="h" for="des" forName="parTrans" refType="h" refFor="des" refForName="header" op="equ" fact="0.35"/>
      <dgm:constr type="h" for="des" forName="sibTrans" refType="h" refFor="des" refForName="parTrans" op="equ"/>
      <dgm:constr type="primFontSz" for="des" forName="child" op="equ" val="65"/>
      <dgm:constr type="primFontSz" for="des" forName="header" op="equ" val="65"/>
    </dgm:constrLst>
    <dgm:ruleLst/>
    <dgm:forEach name="Name4" axis="ch" ptType="node">
      <dgm:layoutNode name="vertFlow">
        <dgm:choose name="Name5">
          <dgm:if name="Name6" func="var" arg="dir" op="equ" val="norm">
            <dgm:alg type="lin">
              <dgm:param type="linDir" val="fromT"/>
              <dgm:param type="nodeHorzAlign" val="ctr"/>
              <dgm:param type="nodeVertAlign" val="t"/>
              <dgm:param type="fallback" val="2D"/>
            </dgm:alg>
          </dgm:if>
          <dgm:else name="Name7">
            <dgm:alg type="lin">
              <dgm:param type="linDir" val="fromT"/>
              <dgm:param type="nodeHorzAlign" val="ctr"/>
              <dgm:param type="nodeVertAlign" val="t"/>
              <dgm:param type="fallback" val="2D"/>
            </dgm:alg>
          </dgm:else>
        </dgm:choose>
        <dgm:shape xmlns:r="http://schemas.openxmlformats.org/officeDocument/2006/relationships" r:blip="">
          <dgm:adjLst/>
        </dgm:shape>
        <dgm:presOf/>
        <dgm:constrLst/>
        <dgm:ruleLst/>
        <dgm:layoutNode name="header" styleLbl="node1">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8" axis="ch" ptType="parTrans" cnt="1">
          <dgm:layoutNode name="par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connDist" fact="0.25"/>
              <dgm:constr type="endPad" refType="connDist" fact="0.25"/>
            </dgm:constrLst>
            <dgm:ruleLst/>
          </dgm:layoutNode>
        </dgm:forEach>
        <dgm:forEach name="Name9" axis="ch" ptType="node">
          <dgm:layoutNode name="child" styleLbl="alignAccFollowNode1">
            <dgm:varLst>
              <dgm:chMax val="0"/>
              <dgm:bulletEnabled val="1"/>
            </dgm:varLst>
            <dgm:alg type="tx"/>
            <dgm:shape xmlns:r="http://schemas.openxmlformats.org/officeDocument/2006/relationships" type="roundRect" r:blip="">
              <dgm:adjLst>
                <dgm:adj idx="1" val="0.1"/>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10" axis="followSib" ptType="sibTrans" cnt="1">
            <dgm:layoutNode name="sib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w" fact="0.25"/>
                <dgm:constr type="endPad" refType="w" fact="0.25"/>
              </dgm:constrLst>
              <dgm:ruleLst/>
            </dgm:layoutNode>
          </dgm:forEach>
        </dgm:forEach>
      </dgm:layoutNode>
      <dgm:choose name="Name11">
        <dgm:if name="Name12" axis="self" ptType="node" func="revPos" op="gte" val="2">
          <dgm:layoutNode name="hSp">
            <dgm:alg type="sp"/>
            <dgm:shape xmlns:r="http://schemas.openxmlformats.org/officeDocument/2006/relationships" r:blip="">
              <dgm:adjLst/>
            </dgm:shape>
            <dgm:presOf/>
            <dgm:constrLst/>
            <dgm:ruleLst/>
          </dgm:layoutNode>
        </dgm:if>
        <dgm:else name="Name13"/>
      </dgm:choose>
    </dgm:forEach>
  </dgm:layoutNode>
</dgm:layoutDef>
</file>

<file path=ppt/diagrams/layout13.xml><?xml version="1.0" encoding="utf-8"?>
<dgm:layoutDef xmlns:dgm="http://schemas.openxmlformats.org/drawingml/2006/diagram" xmlns:a="http://schemas.openxmlformats.org/drawingml/2006/main" uniqueId="urn:microsoft.com/office/officeart/2005/8/layout/lProcess1">
  <dgm:title val=""/>
  <dgm:desc val=""/>
  <dgm:catLst>
    <dgm:cat type="process" pri="1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0" destId="2" srcOrd="0" destOrd="0"/>
        <dgm:cxn modelId="6" srcId="1" destId="3" srcOrd="1" destOrd="0"/>
        <dgm:cxn modelId="23" srcId="2" destId="21" srcOrd="0" destOrd="0"/>
        <dgm:cxn modelId="24" srcId="2" destId="22" srcOrd="1" destOrd="0"/>
        <dgm:cxn modelId="33" srcId="1" destId="31" srcOrd="0" destOrd="0"/>
      </dgm:cxnLst>
      <dgm:bg/>
      <dgm:whole/>
    </dgm:dataModel>
  </dgm:sampData>
  <dgm:styleData>
    <dgm:dataModel>
      <dgm:ptLst>
        <dgm:pt modelId="0" type="doc"/>
        <dgm:pt modelId="1"/>
        <dgm:pt modelId="11"/>
        <dgm:pt modelId="2"/>
        <dgm:pt modelId="22"/>
      </dgm:ptLst>
      <dgm:cxnLst>
        <dgm:cxn modelId="3" srcId="0" destId="1" srcOrd="0" destOrd="0"/>
        <dgm:cxn modelId="4" srcId="0" destId="2" srcOrd="0" destOrd="0"/>
        <dgm:cxn modelId="5" srcId="1" destId="11" srcOrd="0" destOrd="0"/>
        <dgm:cxn modelId="6" srcId="2" destId="22"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51" srcId="1" destId="11" srcOrd="0" destOrd="0"/>
        <dgm:cxn modelId="61" srcId="2" destId="21" srcOrd="0" destOrd="0"/>
        <dgm:cxn modelId="71" srcId="3" destId="31" srcOrd="0" destOrd="0"/>
        <dgm:cxn modelId="81" srcId="4" destId="41" srcOrd="0" destOrd="0"/>
      </dgm:cxnLst>
      <dgm:bg/>
      <dgm:whole/>
    </dgm:dataModel>
  </dgm:clrData>
  <dgm:layoutNode name="Name0">
    <dgm:varLst>
      <dgm:dir/>
      <dgm:animLvl val="lvl"/>
      <dgm:resizeHandles val="exact"/>
    </dgm:varLst>
    <dgm:choose name="Name1">
      <dgm:if name="Name2" func="var" arg="dir" op="equ" val="norm">
        <dgm:alg type="lin">
          <dgm:param type="linDir" val="fromL"/>
          <dgm:param type="vertAlign" val="mid"/>
          <dgm:param type="nodeHorzAlign" val="l"/>
          <dgm:param type="nodeVertAlign" val="t"/>
          <dgm:param type="fallback" val="2D"/>
        </dgm:alg>
      </dgm:if>
      <dgm:else name="Name3">
        <dgm:alg type="lin">
          <dgm:param type="linDir" val="fromR"/>
          <dgm:param type="vertAlign" val="mid"/>
          <dgm:param type="nodeHorzAlign" val="r"/>
          <dgm:param type="nodeVertAlign" val="t"/>
          <dgm:param type="fallback" val="2D"/>
        </dgm:alg>
      </dgm:else>
    </dgm:choose>
    <dgm:shape xmlns:r="http://schemas.openxmlformats.org/officeDocument/2006/relationships" r:blip="">
      <dgm:adjLst/>
    </dgm:shape>
    <dgm:presOf/>
    <dgm:constrLst>
      <dgm:constr type="h" for="des" forName="header" refType="h"/>
      <dgm:constr type="w" for="des" forName="header" refType="h" refFor="des" refForName="header" op="equ" fact="4"/>
      <dgm:constr type="h" for="des" forName="child" refType="h" refFor="des" refForName="header" op="equ"/>
      <dgm:constr type="w" for="des" forName="child" refType="w" refFor="des" refForName="header" op="equ"/>
      <dgm:constr type="w" for="ch" forName="hSp" refType="w" refFor="des" refForName="header" op="equ" fact="0.14"/>
      <dgm:constr type="h" for="des" forName="parTrans" refType="h" refFor="des" refForName="header" op="equ" fact="0.35"/>
      <dgm:constr type="h" for="des" forName="sibTrans" refType="h" refFor="des" refForName="parTrans" op="equ"/>
      <dgm:constr type="primFontSz" for="des" forName="child" op="equ" val="65"/>
      <dgm:constr type="primFontSz" for="des" forName="header" op="equ" val="65"/>
    </dgm:constrLst>
    <dgm:ruleLst/>
    <dgm:forEach name="Name4" axis="ch" ptType="node">
      <dgm:layoutNode name="vertFlow">
        <dgm:choose name="Name5">
          <dgm:if name="Name6" func="var" arg="dir" op="equ" val="norm">
            <dgm:alg type="lin">
              <dgm:param type="linDir" val="fromT"/>
              <dgm:param type="nodeHorzAlign" val="ctr"/>
              <dgm:param type="nodeVertAlign" val="t"/>
              <dgm:param type="fallback" val="2D"/>
            </dgm:alg>
          </dgm:if>
          <dgm:else name="Name7">
            <dgm:alg type="lin">
              <dgm:param type="linDir" val="fromT"/>
              <dgm:param type="nodeHorzAlign" val="ctr"/>
              <dgm:param type="nodeVertAlign" val="t"/>
              <dgm:param type="fallback" val="2D"/>
            </dgm:alg>
          </dgm:else>
        </dgm:choose>
        <dgm:shape xmlns:r="http://schemas.openxmlformats.org/officeDocument/2006/relationships" r:blip="">
          <dgm:adjLst/>
        </dgm:shape>
        <dgm:presOf/>
        <dgm:constrLst/>
        <dgm:ruleLst/>
        <dgm:layoutNode name="header" styleLbl="node1">
          <dgm:alg type="tx"/>
          <dgm:shape xmlns:r="http://schemas.openxmlformats.org/officeDocument/2006/relationships" type="roundRect" r:blip="">
            <dgm:adjLst>
              <dgm:adj idx="1" val="0.1"/>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8" axis="ch" ptType="parTrans" cnt="1">
          <dgm:layoutNode name="par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connDist" fact="0.25"/>
              <dgm:constr type="endPad" refType="connDist" fact="0.25"/>
            </dgm:constrLst>
            <dgm:ruleLst/>
          </dgm:layoutNode>
        </dgm:forEach>
        <dgm:forEach name="Name9" axis="ch" ptType="node">
          <dgm:layoutNode name="child" styleLbl="alignAccFollowNode1">
            <dgm:varLst>
              <dgm:chMax val="0"/>
              <dgm:bulletEnabled val="1"/>
            </dgm:varLst>
            <dgm:alg type="tx"/>
            <dgm:shape xmlns:r="http://schemas.openxmlformats.org/officeDocument/2006/relationships" type="roundRect" r:blip="">
              <dgm:adjLst>
                <dgm:adj idx="1" val="0.1"/>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10" axis="followSib" ptType="sibTrans" cnt="1">
            <dgm:layoutNode name="sibTrans" styleLbl="sibTrans2D1">
              <dgm:alg type="conn">
                <dgm:param type="begPts" val="auto"/>
                <dgm:param type="endPts" val="auto"/>
              </dgm:alg>
              <dgm:shape xmlns:r="http://schemas.openxmlformats.org/officeDocument/2006/relationships" type="conn" r:blip="">
                <dgm:adjLst/>
              </dgm:shape>
              <dgm:presOf axis="self"/>
              <dgm:constrLst>
                <dgm:constr type="w" refType="h"/>
                <dgm:constr type="connDist"/>
                <dgm:constr type="wArH" refType="h" fact="0.25"/>
                <dgm:constr type="hArH" refType="wArH" fact="2"/>
                <dgm:constr type="stemThick" refType="hArH" fact="0.667"/>
                <dgm:constr type="begPad" refType="w" fact="0.25"/>
                <dgm:constr type="endPad" refType="w" fact="0.25"/>
              </dgm:constrLst>
              <dgm:ruleLst/>
            </dgm:layoutNode>
          </dgm:forEach>
        </dgm:forEach>
      </dgm:layoutNode>
      <dgm:choose name="Name11">
        <dgm:if name="Name12" axis="self" ptType="node" func="revPos" op="gte" val="2">
          <dgm:layoutNode name="hSp">
            <dgm:alg type="sp"/>
            <dgm:shape xmlns:r="http://schemas.openxmlformats.org/officeDocument/2006/relationships" r:blip="">
              <dgm:adjLst/>
            </dgm:shape>
            <dgm:presOf/>
            <dgm:constrLst/>
            <dgm:ruleLst/>
          </dgm:layoutNode>
        </dgm:if>
        <dgm:else name="Name13"/>
      </dgm:choose>
    </dgm:forEach>
  </dgm:layoutNode>
</dgm:layoutDef>
</file>

<file path=ppt/diagrams/layout14.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15.xml><?xml version="1.0" encoding="utf-8"?>
<dgm:layoutDef xmlns:dgm="http://schemas.openxmlformats.org/drawingml/2006/diagram" xmlns:a="http://schemas.openxmlformats.org/drawingml/2006/main" uniqueId="urn:microsoft.com/office/officeart/2005/8/layout/hierarchy4">
  <dgm:title val=""/>
  <dgm:desc val=""/>
  <dgm:catLst>
    <dgm:cat type="hierarchy" pri="4000"/>
    <dgm:cat type="list" pri="24000"/>
    <dgm:cat type="relationship" pri="10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Name0">
    <dgm:varLst>
      <dgm:chPref val="1"/>
      <dgm:dir/>
      <dgm:animOne val="branch"/>
      <dgm:animLvl val="lvl"/>
      <dgm:resizeHandles/>
    </dgm:varLst>
    <dgm:choose name="Name1">
      <dgm:if name="Name2" func="var" arg="dir" op="equ" val="norm">
        <dgm:alg type="lin">
          <dgm:param type="linDir" val="fromL"/>
          <dgm:param type="nodeVertAlign" val="t"/>
        </dgm:alg>
      </dgm:if>
      <dgm:else name="Name3">
        <dgm:alg type="lin">
          <dgm:param type="linDir" val="fromR"/>
          <dgm:param type="nodeVertAlign" val="t"/>
        </dgm:alg>
      </dgm:else>
    </dgm:choose>
    <dgm:shape xmlns:r="http://schemas.openxmlformats.org/officeDocument/2006/relationships" r:blip="">
      <dgm:adjLst/>
    </dgm:shape>
    <dgm:presOf/>
    <dgm:constrLst>
      <dgm:constr type="w" for="ch" forName="vertOne" refType="w"/>
      <dgm:constr type="w" for="des" forName="horzOne" refType="w"/>
      <dgm:constr type="w" for="des" forName="txOne" refType="w"/>
      <dgm:constr type="w" for="des" forName="vertTwo" refType="w"/>
      <dgm:constr type="w" for="des" forName="horzTwo" refType="w"/>
      <dgm:constr type="w" for="des" forName="txTwo" refType="w"/>
      <dgm:constr type="w" for="des" forName="vertThree" refType="w"/>
      <dgm:constr type="w" for="des" forName="horzThree" refType="w"/>
      <dgm:constr type="w" for="des" forName="txThree" refType="w"/>
      <dgm:constr type="w" for="des" forName="vertFour" refType="w"/>
      <dgm:constr type="w" for="des" forName="horzFour" refType="w"/>
      <dgm:constr type="w" for="des" forName="txFour" refType="w"/>
      <dgm:constr type="h" for="des" ptType="node" op="equ"/>
      <dgm:constr type="h" for="des" forName="txOne" refType="h"/>
      <dgm:constr type="userH" for="des" ptType="node" refType="h" refFor="des" refForName="txOne"/>
      <dgm:constr type="primFontSz" for="des" forName="txOne" val="65"/>
      <dgm:constr type="primFontSz" for="des" forName="txTwo" val="65"/>
      <dgm:constr type="primFontSz" for="des" forName="txTwo" refType="primFontSz" refFor="des" refForName="txOne" op="lte"/>
      <dgm:constr type="primFontSz" for="des" forName="txThree" val="65"/>
      <dgm:constr type="primFontSz" for="des" forName="txThree" refType="primFontSz" refFor="des" refForName="txOne" op="lte"/>
      <dgm:constr type="primFontSz" for="des" forName="txThree" refType="primFontSz" refFor="des" refForName="txTwo" op="lte"/>
      <dgm:constr type="primFontSz" for="des" forName="txFour" val="65"/>
      <dgm:constr type="primFontSz" for="des" forName="txFour" refType="primFontSz" refFor="des" refForName="txOne" op="lte"/>
      <dgm:constr type="primFontSz" for="des" forName="txFour" refType="primFontSz" refFor="des" refForName="txTwo" op="lte"/>
      <dgm:constr type="primFontSz" for="des" forName="txFour" refType="primFontSz" refFor="des" refForName="txThree" op="lte"/>
      <dgm:constr type="w" for="des" forName="sibSpaceOne" refType="w" fact="0.168"/>
      <dgm:constr type="w" for="des" forName="sibSpaceTwo" refType="w" refFor="des" refForName="sibSpaceOne" op="equ" fact="0.5"/>
      <dgm:constr type="w" for="des" forName="sibSpaceThree" refType="w" refFor="des" refForName="sibSpaceTwo" op="equ" fact="0.5"/>
      <dgm:constr type="w" for="des" forName="sibSpaceFour" refType="w" refFor="des" refForName="sibSpaceThree" op="equ" fact="0.5"/>
      <dgm:constr type="h" for="des" forName="parTransOne" refType="w" fact="0.056"/>
      <dgm:constr type="h" for="des" forName="parTransTwo" refType="h" refFor="des" refForName="parTransOne" op="equ"/>
      <dgm:constr type="h" for="des" forName="parTransThree" refType="h" refFor="des" refForName="parTransTwo" op="equ"/>
      <dgm:constr type="h" for="des" forName="parTransFour" refType="h" refFor="des" refForName="parTransThree" op="equ"/>
    </dgm:constrLst>
    <dgm:ruleLst/>
    <dgm:forEach name="Name4" axis="ch" ptType="node">
      <dgm:layoutNode name="vertOne">
        <dgm:alg type="lin">
          <dgm:param type="linDir" val="fromT"/>
        </dgm:alg>
        <dgm:shape xmlns:r="http://schemas.openxmlformats.org/officeDocument/2006/relationships" r:blip="">
          <dgm:adjLst/>
        </dgm:shape>
        <dgm:presOf/>
        <dgm:constrLst>
          <dgm:constr type="w" for="ch" forName="txOne" refType="w" refFor="ch" refForName="horzOne" op="gte"/>
        </dgm:constrLst>
        <dgm:ruleLst/>
        <dgm:layoutNode name="txOn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5">
          <dgm:if name="Name6" axis="des" ptType="node" func="cnt" op="gt" val="0">
            <dgm:layoutNode name="parTransOne">
              <dgm:alg type="sp"/>
              <dgm:shape xmlns:r="http://schemas.openxmlformats.org/officeDocument/2006/relationships" r:blip="">
                <dgm:adjLst/>
              </dgm:shape>
              <dgm:presOf/>
              <dgm:constrLst/>
              <dgm:ruleLst/>
            </dgm:layoutNode>
          </dgm:if>
          <dgm:else name="Name7"/>
        </dgm:choose>
        <dgm:layoutNode name="horzOne">
          <dgm:choose name="Name8">
            <dgm:if name="Name9" func="var" arg="dir" op="equ" val="norm">
              <dgm:alg type="lin">
                <dgm:param type="linDir" val="fromL"/>
                <dgm:param type="nodeVertAlign" val="t"/>
              </dgm:alg>
            </dgm:if>
            <dgm:else name="Name1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1" axis="ch" ptType="node">
            <dgm:layoutNode name="vertTwo">
              <dgm:alg type="lin">
                <dgm:param type="linDir" val="fromT"/>
              </dgm:alg>
              <dgm:shape xmlns:r="http://schemas.openxmlformats.org/officeDocument/2006/relationships" r:blip="">
                <dgm:adjLst/>
              </dgm:shape>
              <dgm:presOf/>
              <dgm:constrLst>
                <dgm:constr type="w" for="ch" forName="txTwo" refType="w" refFor="ch" refForName="horzTwo" op="gte"/>
              </dgm:constrLst>
              <dgm:ruleLst/>
              <dgm:layoutNode name="txTwo">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2">
                <dgm:if name="Name13" axis="des" ptType="node" func="cnt" op="gt" val="0">
                  <dgm:layoutNode name="parTransTwo">
                    <dgm:alg type="sp"/>
                    <dgm:shape xmlns:r="http://schemas.openxmlformats.org/officeDocument/2006/relationships" r:blip="">
                      <dgm:adjLst/>
                    </dgm:shape>
                    <dgm:presOf/>
                    <dgm:constrLst/>
                    <dgm:ruleLst/>
                  </dgm:layoutNode>
                </dgm:if>
                <dgm:else name="Name14"/>
              </dgm:choose>
              <dgm:layoutNode name="horzTwo">
                <dgm:choose name="Name15">
                  <dgm:if name="Name16" func="var" arg="dir" op="equ" val="norm">
                    <dgm:alg type="lin">
                      <dgm:param type="linDir" val="fromL"/>
                      <dgm:param type="nodeVertAlign" val="t"/>
                    </dgm:alg>
                  </dgm:if>
                  <dgm:else name="Name17">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18" axis="ch" ptType="node">
                  <dgm:layoutNode name="vertThree">
                    <dgm:alg type="lin">
                      <dgm:param type="linDir" val="fromT"/>
                    </dgm:alg>
                    <dgm:shape xmlns:r="http://schemas.openxmlformats.org/officeDocument/2006/relationships" r:blip="">
                      <dgm:adjLst/>
                    </dgm:shape>
                    <dgm:presOf/>
                    <dgm:constrLst>
                      <dgm:constr type="w" for="ch" forName="txThree" refType="w" refFor="ch" refForName="horzThree" op="gte"/>
                    </dgm:constrLst>
                    <dgm:ruleLst/>
                    <dgm:layoutNode name="txThree">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19">
                      <dgm:if name="Name20" axis="des" ptType="node" func="cnt" op="gt" val="0">
                        <dgm:layoutNode name="parTransThree">
                          <dgm:alg type="sp"/>
                          <dgm:shape xmlns:r="http://schemas.openxmlformats.org/officeDocument/2006/relationships" r:blip="">
                            <dgm:adjLst/>
                          </dgm:shape>
                          <dgm:presOf/>
                          <dgm:constrLst/>
                          <dgm:ruleLst/>
                        </dgm:layoutNode>
                      </dgm:if>
                      <dgm:else name="Name21"/>
                    </dgm:choose>
                    <dgm:layoutNode name="horzThree">
                      <dgm:choose name="Name22">
                        <dgm:if name="Name23" func="var" arg="dir" op="equ" val="norm">
                          <dgm:alg type="lin">
                            <dgm:param type="linDir" val="fromL"/>
                            <dgm:param type="nodeVertAlign" val="t"/>
                          </dgm:alg>
                        </dgm:if>
                        <dgm:else name="Name24">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repeat" axis="ch" ptType="node">
                        <dgm:layoutNode name="vertFour">
                          <dgm:varLst>
                            <dgm:chPref val="3"/>
                          </dgm:varLst>
                          <dgm:alg type="lin">
                            <dgm:param type="linDir" val="fromT"/>
                          </dgm:alg>
                          <dgm:shape xmlns:r="http://schemas.openxmlformats.org/officeDocument/2006/relationships" r:blip="">
                            <dgm:adjLst/>
                          </dgm:shape>
                          <dgm:presOf/>
                          <dgm:constrLst>
                            <dgm:constr type="w" for="ch" forName="txFour" refType="w" refFor="ch" refForName="horzFour" op="gte"/>
                          </dgm:constrLst>
                          <dgm:ruleLst/>
                          <dgm:layoutNode name="txFour">
                            <dgm:varLst>
                              <dgm:chPref val="3"/>
                            </dgm:varLst>
                            <dgm:alg type="tx"/>
                            <dgm:shape xmlns:r="http://schemas.openxmlformats.org/officeDocument/2006/relationships" type="roundRect" r:blip="">
                              <dgm:adjLst>
                                <dgm:adj idx="1" val="0.1"/>
                              </dgm:adjLst>
                            </dgm:shape>
                            <dgm:presOf axis="self"/>
                            <dgm:constrLst>
                              <dgm:constr type="userH"/>
                              <dgm:constr type="h" refType="userH"/>
                              <dgm:constr type="tMarg" refType="primFontSz" fact="0.3"/>
                              <dgm:constr type="bMarg" refType="primFontSz" fact="0.3"/>
                              <dgm:constr type="lMarg" refType="primFontSz" fact="0.3"/>
                              <dgm:constr type="rMarg" refType="primFontSz" fact="0.3"/>
                            </dgm:constrLst>
                            <dgm:ruleLst>
                              <dgm:rule type="primFontSz" val="5" fact="NaN" max="NaN"/>
                            </dgm:ruleLst>
                          </dgm:layoutNode>
                          <dgm:choose name="Name25">
                            <dgm:if name="Name26" axis="des" ptType="node" func="cnt" op="gt" val="0">
                              <dgm:layoutNode name="parTransFour">
                                <dgm:alg type="sp"/>
                                <dgm:shape xmlns:r="http://schemas.openxmlformats.org/officeDocument/2006/relationships" r:blip="">
                                  <dgm:adjLst/>
                                </dgm:shape>
                                <dgm:presOf/>
                                <dgm:constrLst/>
                                <dgm:ruleLst/>
                              </dgm:layoutNode>
                            </dgm:if>
                            <dgm:else name="Name27"/>
                          </dgm:choose>
                          <dgm:layoutNode name="horzFour">
                            <dgm:choose name="Name28">
                              <dgm:if name="Name29" func="var" arg="dir" op="equ" val="norm">
                                <dgm:alg type="lin">
                                  <dgm:param type="linDir" val="fromL"/>
                                  <dgm:param type="nodeVertAlign" val="t"/>
                                </dgm:alg>
                              </dgm:if>
                              <dgm:else name="Name30">
                                <dgm:alg type="lin">
                                  <dgm:param type="linDir" val="fromR"/>
                                  <dgm:param type="nodeVertAlign" val="t"/>
                                </dgm:alg>
                              </dgm:else>
                            </dgm:choose>
                            <dgm:shape xmlns:r="http://schemas.openxmlformats.org/officeDocument/2006/relationships" r:blip="">
                              <dgm:adjLst/>
                            </dgm:shape>
                            <dgm:presOf/>
                            <dgm:constrLst/>
                            <dgm:ruleLst>
                              <dgm:rule type="w" val="INF" fact="NaN" max="NaN"/>
                            </dgm:ruleLst>
                            <dgm:forEach name="Name31" ref="repeat"/>
                          </dgm:layoutNode>
                        </dgm:layoutNode>
                        <dgm:choose name="Name32">
                          <dgm:if name="Name33" axis="self" ptType="node" func="revPos" op="gte" val="2">
                            <dgm:forEach name="Name34" axis="followSib" ptType="sibTrans" cnt="1">
                              <dgm:layoutNode name="sibSpaceFour">
                                <dgm:alg type="sp"/>
                                <dgm:shape xmlns:r="http://schemas.openxmlformats.org/officeDocument/2006/relationships" r:blip="">
                                  <dgm:adjLst/>
                                </dgm:shape>
                                <dgm:presOf/>
                                <dgm:constrLst/>
                                <dgm:ruleLst/>
                              </dgm:layoutNode>
                            </dgm:forEach>
                          </dgm:if>
                          <dgm:else name="Name35"/>
                        </dgm:choose>
                      </dgm:forEach>
                    </dgm:layoutNode>
                  </dgm:layoutNode>
                  <dgm:choose name="Name36">
                    <dgm:if name="Name37" axis="self" ptType="node" func="revPos" op="gte" val="2">
                      <dgm:forEach name="Name38" axis="followSib" ptType="sibTrans" cnt="1">
                        <dgm:layoutNode name="sibSpaceThree">
                          <dgm:alg type="sp"/>
                          <dgm:shape xmlns:r="http://schemas.openxmlformats.org/officeDocument/2006/relationships" r:blip="">
                            <dgm:adjLst/>
                          </dgm:shape>
                          <dgm:presOf/>
                          <dgm:constrLst/>
                          <dgm:ruleLst/>
                        </dgm:layoutNode>
                      </dgm:forEach>
                    </dgm:if>
                    <dgm:else name="Name39"/>
                  </dgm:choose>
                </dgm:forEach>
              </dgm:layoutNode>
            </dgm:layoutNode>
            <dgm:choose name="Name40">
              <dgm:if name="Name41" axis="self" ptType="node" func="revPos" op="gte" val="2">
                <dgm:forEach name="Name42" axis="followSib" ptType="sibTrans" cnt="1">
                  <dgm:layoutNode name="sibSpaceTwo">
                    <dgm:alg type="sp"/>
                    <dgm:shape xmlns:r="http://schemas.openxmlformats.org/officeDocument/2006/relationships" r:blip="">
                      <dgm:adjLst/>
                    </dgm:shape>
                    <dgm:presOf/>
                    <dgm:constrLst/>
                    <dgm:ruleLst/>
                  </dgm:layoutNode>
                </dgm:forEach>
              </dgm:if>
              <dgm:else name="Name43"/>
            </dgm:choose>
          </dgm:forEach>
        </dgm:layoutNode>
      </dgm:layoutNode>
      <dgm:choose name="Name44">
        <dgm:if name="Name45" axis="self" ptType="node" func="revPos" op="gte" val="2">
          <dgm:forEach name="Name46" axis="followSib" ptType="sibTrans" cnt="1">
            <dgm:layoutNode name="sibSpaceOne">
              <dgm:alg type="sp"/>
              <dgm:shape xmlns:r="http://schemas.openxmlformats.org/officeDocument/2006/relationships" r:blip="">
                <dgm:adjLst/>
              </dgm:shape>
              <dgm:presOf/>
              <dgm:constrLst/>
              <dgm:ruleLst/>
            </dgm:layoutNode>
          </dgm:forEach>
        </dgm:if>
        <dgm:else name="Name47"/>
      </dgm:choose>
    </dgm:forEach>
  </dgm:layoutNode>
</dgm:layoutDef>
</file>

<file path=ppt/diagrams/layout16.xml><?xml version="1.0" encoding="utf-8"?>
<dgm:layoutDef xmlns:dgm="http://schemas.openxmlformats.org/drawingml/2006/diagram" xmlns:a="http://schemas.openxmlformats.org/drawingml/2006/main" uniqueId="urn:microsoft.com/office/officeart/2005/8/layout/process4">
  <dgm:title val=""/>
  <dgm:desc val=""/>
  <dgm:catLst>
    <dgm:cat type="process" pri="16000"/>
    <dgm:cat type="list" pri="20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 modelId="3">
          <dgm:prSet phldr="1"/>
        </dgm:pt>
        <dgm:pt modelId="31">
          <dgm:prSet phldr="1"/>
        </dgm:pt>
        <dgm:pt modelId="32">
          <dgm:prSet phldr="1"/>
        </dgm:pt>
      </dgm:ptLst>
      <dgm:cxnLst>
        <dgm:cxn modelId="4" srcId="0" destId="1" srcOrd="0" destOrd="0"/>
        <dgm:cxn modelId="5" srcId="0" destId="2" srcOrd="1" destOrd="0"/>
        <dgm:cxn modelId="6" srcId="0" destId="3" srcOrd="2" destOrd="0"/>
        <dgm:cxn modelId="13" srcId="1" destId="11" srcOrd="0" destOrd="0"/>
        <dgm:cxn modelId="14" srcId="1" destId="12" srcOrd="1" destOrd="0"/>
        <dgm:cxn modelId="23" srcId="2" destId="21" srcOrd="0" destOrd="0"/>
        <dgm:cxn modelId="24" srcId="2" destId="22" srcOrd="1" destOrd="0"/>
        <dgm:cxn modelId="33" srcId="3" destId="31" srcOrd="0" destOrd="0"/>
        <dgm:cxn modelId="34" srcId="3" destId="3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Name0">
    <dgm:varLst>
      <dgm:dir/>
      <dgm:animLvl val="lvl"/>
      <dgm:resizeHandles val="exact"/>
    </dgm:varLst>
    <dgm:alg type="lin">
      <dgm:param type="linDir" val="fromB"/>
    </dgm:alg>
    <dgm:shape xmlns:r="http://schemas.openxmlformats.org/officeDocument/2006/relationships" r:blip="">
      <dgm:adjLst/>
    </dgm:shape>
    <dgm:presOf/>
    <dgm:constrLst>
      <dgm:constr type="h" for="ch" forName="boxAndChildren" refType="h"/>
      <dgm:constr type="h" for="ch" forName="arrowAndChildren" refType="h" refFor="ch" refForName="boxAndChildren" op="equ" fact="1.538"/>
      <dgm:constr type="w" for="ch" forName="arrowAndChildren" refType="w"/>
      <dgm:constr type="w" for="ch" forName="boxAndChildren" refType="w"/>
      <dgm:constr type="h" for="ch" forName="sp" refType="h" fact="-0.015"/>
      <dgm:constr type="primFontSz" for="des" forName="parentTextBox" val="65"/>
      <dgm:constr type="primFontSz" for="des" forName="parentTextArrow" refType="primFontSz" refFor="des" refForName="parentTextBox" op="equ"/>
      <dgm:constr type="primFontSz" for="des" forName="childTextArrow" val="65"/>
      <dgm:constr type="primFontSz" for="des" forName="childTextBox" refType="primFontSz" refFor="des" refForName="childTextArrow" op="equ"/>
    </dgm:constrLst>
    <dgm:ruleLst/>
    <dgm:forEach name="Name1" axis="ch" ptType="node" st="-1" step="-1">
      <dgm:choose name="Name2">
        <dgm:if name="Name3" axis="self" ptType="node" func="revPos" op="equ" val="1">
          <dgm:layoutNode name="boxAndChildren">
            <dgm:alg type="composite"/>
            <dgm:shape xmlns:r="http://schemas.openxmlformats.org/officeDocument/2006/relationships" r:blip="">
              <dgm:adjLst/>
            </dgm:shape>
            <dgm:presOf/>
            <dgm:choose name="Name4">
              <dgm:if name="Name5" axis="ch" ptType="node" func="cnt" op="gte" val="1">
                <dgm:constrLst>
                  <dgm:constr type="w" for="ch" forName="parentTextBox" refType="w"/>
                  <dgm:constr type="h" for="ch" forName="parentTextBox" refType="h" fact="0.54"/>
                  <dgm:constr type="t" for="ch" forName="parentTextBox"/>
                  <dgm:constr type="w" for="ch" forName="entireBox" refType="w"/>
                  <dgm:constr type="h" for="ch" forName="entireBox" refType="h"/>
                  <dgm:constr type="w" for="ch" forName="descendantBox" refType="w"/>
                  <dgm:constr type="b" for="ch" forName="descendantBox" refType="h" fact="0.98"/>
                  <dgm:constr type="h" for="ch" forName="descendantBox" refType="h" fact="0.46"/>
                </dgm:constrLst>
              </dgm:if>
              <dgm:else name="Name6">
                <dgm:constrLst>
                  <dgm:constr type="w" for="ch" forName="parentTextBox" refType="w"/>
                  <dgm:constr type="h" for="ch" forName="parentTextBox" refType="h"/>
                </dgm:constrLst>
              </dgm:else>
            </dgm:choose>
            <dgm:ruleLst/>
            <dgm:layoutNode name="parentTextBox">
              <dgm:alg type="tx"/>
              <dgm:choose name="Name7">
                <dgm:if name="Name8" axis="ch" ptType="node" func="cnt" op="gte" val="1">
                  <dgm:shape xmlns:r="http://schemas.openxmlformats.org/officeDocument/2006/relationships" type="rect" r:blip="" zOrderOff="1" hideGeom="1">
                    <dgm:adjLst/>
                  </dgm:shape>
                </dgm:if>
                <dgm:else name="Name9">
                  <dgm:shape xmlns:r="http://schemas.openxmlformats.org/officeDocument/2006/relationships" type="rect" r:blip="">
                    <dgm:adjLst/>
                  </dgm:shape>
                </dgm:else>
              </dgm:choose>
              <dgm:presOf axis="self"/>
              <dgm:constrLst/>
              <dgm:ruleLst>
                <dgm:rule type="primFontSz" val="5" fact="NaN" max="NaN"/>
              </dgm:ruleLst>
            </dgm:layoutNode>
            <dgm:choose name="Name10">
              <dgm:if name="Name11" axis="ch" ptType="node" func="cnt" op="gte" val="1">
                <dgm:layoutNode name="entireBox">
                  <dgm:alg type="sp"/>
                  <dgm:shape xmlns:r="http://schemas.openxmlformats.org/officeDocument/2006/relationships" type="rect" r:blip="">
                    <dgm:adjLst/>
                  </dgm:shape>
                  <dgm:presOf axis="self"/>
                  <dgm:constrLst/>
                  <dgm:ruleLst/>
                </dgm:layoutNode>
                <dgm:layoutNode name="descendantBox" styleLbl="fgAccFollowNode1">
                  <dgm:choose name="Name12">
                    <dgm:if name="Name13" func="var" arg="dir" op="equ" val="norm">
                      <dgm:alg type="lin"/>
                    </dgm:if>
                    <dgm:else name="Name14">
                      <dgm:alg type="lin">
                        <dgm:param type="linDir" val="fromR"/>
                      </dgm:alg>
                    </dgm:else>
                  </dgm:choose>
                  <dgm:shape xmlns:r="http://schemas.openxmlformats.org/officeDocument/2006/relationships" r:blip="">
                    <dgm:adjLst/>
                  </dgm:shape>
                  <dgm:presOf/>
                  <dgm:constrLst>
                    <dgm:constr type="w" for="ch" forName="childTextBox" refType="w"/>
                    <dgm:constr type="h" for="ch" forName="childTextBox" refType="h"/>
                  </dgm:constrLst>
                  <dgm:ruleLst/>
                  <dgm:forEach name="Name15" axis="ch" ptType="node">
                    <dgm:layoutNode name="childTextBox"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16"/>
            </dgm:choose>
          </dgm:layoutNode>
        </dgm:if>
        <dgm:else name="Name17">
          <dgm:layoutNode name="arrowAndChildren">
            <dgm:alg type="composite"/>
            <dgm:shape xmlns:r="http://schemas.openxmlformats.org/officeDocument/2006/relationships" r:blip="">
              <dgm:adjLst/>
            </dgm:shape>
            <dgm:presOf/>
            <dgm:choose name="Name18">
              <dgm:if name="Name19" axis="ch" ptType="node" func="cnt" op="gte" val="1">
                <dgm:constrLst>
                  <dgm:constr type="w" for="ch" forName="parentTextArrow" refType="w"/>
                  <dgm:constr type="t" for="ch" forName="parentTextArrow"/>
                  <dgm:constr type="h" for="ch" forName="parentTextArrow" refType="h" fact="0.351"/>
                  <dgm:constr type="w" for="ch" forName="arrow" refType="w"/>
                  <dgm:constr type="h" for="ch" forName="arrow" refType="h"/>
                  <dgm:constr type="w" for="ch" forName="descendantArrow" refType="w"/>
                  <dgm:constr type="b" for="ch" forName="descendantArrow" refType="h" fact="0.65"/>
                  <dgm:constr type="h" for="ch" forName="descendantArrow" refType="h" fact="0.299"/>
                </dgm:constrLst>
              </dgm:if>
              <dgm:else name="Name20">
                <dgm:constrLst>
                  <dgm:constr type="w" for="ch" forName="parentTextArrow" refType="w"/>
                  <dgm:constr type="h" for="ch" forName="parentTextArrow" refType="h"/>
                </dgm:constrLst>
              </dgm:else>
            </dgm:choose>
            <dgm:ruleLst/>
            <dgm:layoutNode name="parentTextArrow">
              <dgm:alg type="tx"/>
              <dgm:choose name="Name21">
                <dgm:if name="Name22" axis="ch" ptType="node" func="cnt" op="gte" val="1">
                  <dgm:shape xmlns:r="http://schemas.openxmlformats.org/officeDocument/2006/relationships" type="rect" r:blip="" zOrderOff="1" hideGeom="1">
                    <dgm:adjLst/>
                  </dgm:shape>
                </dgm:if>
                <dgm:else name="Name23">
                  <dgm:shape xmlns:r="http://schemas.openxmlformats.org/officeDocument/2006/relationships" rot="180" type="upArrowCallout" r:blip="">
                    <dgm:adjLst/>
                  </dgm:shape>
                </dgm:else>
              </dgm:choose>
              <dgm:presOf axis="self"/>
              <dgm:constrLst/>
              <dgm:ruleLst>
                <dgm:rule type="primFontSz" val="5" fact="NaN" max="NaN"/>
              </dgm:ruleLst>
            </dgm:layoutNode>
            <dgm:choose name="Name24">
              <dgm:if name="Name25" axis="ch" ptType="node" func="cnt" op="gte" val="1">
                <dgm:layoutNode name="arrow">
                  <dgm:alg type="sp"/>
                  <dgm:shape xmlns:r="http://schemas.openxmlformats.org/officeDocument/2006/relationships" rot="180" type="upArrowCallout" r:blip="">
                    <dgm:adjLst/>
                  </dgm:shape>
                  <dgm:presOf axis="self"/>
                  <dgm:constrLst/>
                  <dgm:ruleLst/>
                </dgm:layoutNode>
                <dgm:layoutNode name="descendantArrow">
                  <dgm:choose name="Name26">
                    <dgm:if name="Name27" func="var" arg="dir" op="equ" val="norm">
                      <dgm:alg type="lin"/>
                    </dgm:if>
                    <dgm:else name="Name28">
                      <dgm:alg type="lin">
                        <dgm:param type="linDir" val="fromR"/>
                      </dgm:alg>
                    </dgm:else>
                  </dgm:choose>
                  <dgm:shape xmlns:r="http://schemas.openxmlformats.org/officeDocument/2006/relationships" r:blip="">
                    <dgm:adjLst/>
                  </dgm:shape>
                  <dgm:presOf/>
                  <dgm:constrLst>
                    <dgm:constr type="w" for="ch" forName="childTextArrow" refType="w"/>
                    <dgm:constr type="h" for="ch" forName="childTextArrow" refType="h"/>
                  </dgm:constrLst>
                  <dgm:ruleLst/>
                  <dgm:forEach name="Name29" axis="ch" ptType="node">
                    <dgm:layoutNode name="childTextArrow" styleLbl="fgAccFollowNode1">
                      <dgm:varLst>
                        <dgm:bulletEnabled val="1"/>
                      </dgm:varLst>
                      <dgm:alg type="tx"/>
                      <dgm:shape xmlns:r="http://schemas.openxmlformats.org/officeDocument/2006/relationships" type="rect" r:blip="">
                        <dgm:adjLst/>
                      </dgm:shape>
                      <dgm:presOf axis="desOrSelf" ptType="node"/>
                      <dgm:constrLst>
                        <dgm:constr type="tMarg" refType="primFontSz" fact="0.1"/>
                        <dgm:constr type="bMarg" refType="primFontSz" fact="0.1"/>
                      </dgm:constrLst>
                      <dgm:ruleLst>
                        <dgm:rule type="primFontSz" val="5" fact="NaN" max="NaN"/>
                      </dgm:ruleLst>
                    </dgm:layoutNode>
                  </dgm:forEach>
                </dgm:layoutNode>
              </dgm:if>
              <dgm:else name="Name30"/>
            </dgm:choose>
          </dgm:layoutNode>
        </dgm:else>
      </dgm:choose>
      <dgm:forEach name="Name31" axis="precedSib" ptType="sibTrans" st="-1" cnt="1">
        <dgm:layoutNode name="sp">
          <dgm:alg type="sp"/>
          <dgm:shape xmlns:r="http://schemas.openxmlformats.org/officeDocument/2006/relationships" r:blip="">
            <dgm:adjLst/>
          </dgm:shape>
          <dgm:presOf axis="sel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2.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3.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4.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5.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6.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MX"/>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2D247FB-957D-467C-8CE5-A28A84CB3501}" type="datetimeFigureOut">
              <a:rPr lang="es-MX" smtClean="0"/>
              <a:t>29/04/2025</a:t>
            </a:fld>
            <a:endParaRPr lang="es-MX"/>
          </a:p>
        </p:txBody>
      </p:sp>
      <p:sp>
        <p:nvSpPr>
          <p:cNvPr id="4" name="Marcador de imagen de diapositiva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es-MX"/>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MX"/>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MX"/>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695B47CE-0B09-492C-838F-04D2FC08D65D}" type="slidenum">
              <a:rPr lang="es-MX" smtClean="0"/>
              <a:t>‹Nº›</a:t>
            </a:fld>
            <a:endParaRPr lang="es-MX"/>
          </a:p>
        </p:txBody>
      </p:sp>
    </p:spTree>
    <p:extLst>
      <p:ext uri="{BB962C8B-B14F-4D97-AF65-F5344CB8AC3E}">
        <p14:creationId xmlns:p14="http://schemas.microsoft.com/office/powerpoint/2010/main" val="209619089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de título">
    <p:spTree>
      <p:nvGrpSpPr>
        <p:cNvPr id="1" name=""/>
        <p:cNvGrpSpPr/>
        <p:nvPr/>
      </p:nvGrpSpPr>
      <p:grpSpPr>
        <a:xfrm>
          <a:off x="0" y="0"/>
          <a:ext cx="0" cy="0"/>
          <a:chOff x="0" y="0"/>
          <a:chExt cx="0" cy="0"/>
        </a:xfrm>
      </p:grpSpPr>
      <p:sp>
        <p:nvSpPr>
          <p:cNvPr id="2" name="1 Título"/>
          <p:cNvSpPr>
            <a:spLocks noGrp="1"/>
          </p:cNvSpPr>
          <p:nvPr>
            <p:ph type="ctrTitle"/>
          </p:nvPr>
        </p:nvSpPr>
        <p:spPr>
          <a:xfrm>
            <a:off x="685800" y="2130425"/>
            <a:ext cx="7772400" cy="1470025"/>
          </a:xfrm>
        </p:spPr>
        <p:txBody>
          <a:bodyPr/>
          <a:lstStyle/>
          <a:p>
            <a:r>
              <a:rPr lang="es-ES"/>
              <a:t>Haga clic para modificar el estilo de título del patrón</a:t>
            </a:r>
            <a:endParaRPr lang="es-CO"/>
          </a:p>
        </p:txBody>
      </p:sp>
      <p:sp>
        <p:nvSpPr>
          <p:cNvPr id="3" name="2 Subtítulo"/>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s-ES"/>
              <a:t>Haga clic para modificar el estilo de subtítulo del patrón</a:t>
            </a:r>
            <a:endParaRPr lang="es-CO"/>
          </a:p>
        </p:txBody>
      </p:sp>
      <p:sp>
        <p:nvSpPr>
          <p:cNvPr id="4" name="3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340712810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p>
            <a:r>
              <a:rPr lang="es-ES"/>
              <a:t>Haga clic para modificar el estilo de título del patrón</a:t>
            </a:r>
            <a:endParaRPr lang="es-CO"/>
          </a:p>
        </p:txBody>
      </p:sp>
      <p:sp>
        <p:nvSpPr>
          <p:cNvPr id="3" name="2 Marcador de contenido"/>
          <p:cNvSpPr>
            <a:spLocks noGrp="1"/>
          </p:cNvSpPr>
          <p:nvPr>
            <p:ph idx="1"/>
          </p:nvPr>
        </p:nvSpPr>
        <p:spPr/>
        <p:txBody>
          <a:body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82200866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Encabezado de sección">
    <p:spTree>
      <p:nvGrpSpPr>
        <p:cNvPr id="1" name=""/>
        <p:cNvGrpSpPr/>
        <p:nvPr/>
      </p:nvGrpSpPr>
      <p:grpSpPr>
        <a:xfrm>
          <a:off x="0" y="0"/>
          <a:ext cx="0" cy="0"/>
          <a:chOff x="0" y="0"/>
          <a:chExt cx="0" cy="0"/>
        </a:xfrm>
      </p:grpSpPr>
      <p:sp>
        <p:nvSpPr>
          <p:cNvPr id="2" name="1 Título"/>
          <p:cNvSpPr>
            <a:spLocks noGrp="1"/>
          </p:cNvSpPr>
          <p:nvPr>
            <p:ph type="title"/>
          </p:nvPr>
        </p:nvSpPr>
        <p:spPr>
          <a:xfrm>
            <a:off x="722313" y="4406900"/>
            <a:ext cx="7772400" cy="1362075"/>
          </a:xfrm>
        </p:spPr>
        <p:txBody>
          <a:bodyPr anchor="t"/>
          <a:lstStyle>
            <a:lvl1pPr algn="l">
              <a:defRPr sz="4000" b="1" cap="all"/>
            </a:lvl1pPr>
          </a:lstStyle>
          <a:p>
            <a:r>
              <a:rPr lang="es-ES"/>
              <a:t>Haga clic para modificar el estilo de título del patrón</a:t>
            </a:r>
            <a:endParaRPr lang="es-CO"/>
          </a:p>
        </p:txBody>
      </p:sp>
      <p:sp>
        <p:nvSpPr>
          <p:cNvPr id="3" name="2 Marcador de texto"/>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s-ES"/>
              <a:t>Haga clic para modificar el estilo de texto del patrón</a:t>
            </a:r>
          </a:p>
        </p:txBody>
      </p:sp>
      <p:sp>
        <p:nvSpPr>
          <p:cNvPr id="4" name="3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247296550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os objetos">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p>
            <a:r>
              <a:rPr lang="es-ES"/>
              <a:t>Haga clic para modificar el estilo de título del patrón</a:t>
            </a:r>
            <a:endParaRPr lang="es-CO"/>
          </a:p>
        </p:txBody>
      </p:sp>
      <p:sp>
        <p:nvSpPr>
          <p:cNvPr id="3" name="2 Marcador de contenido"/>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contenido"/>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5" name="4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6" name="5 Marcador de pie de página"/>
          <p:cNvSpPr>
            <a:spLocks noGrp="1"/>
          </p:cNvSpPr>
          <p:nvPr>
            <p:ph type="ftr" sz="quarter" idx="11"/>
          </p:nvPr>
        </p:nvSpPr>
        <p:spPr/>
        <p:txBody>
          <a:bodyPr/>
          <a:lstStyle/>
          <a:p>
            <a:endParaRPr lang="es-CO"/>
          </a:p>
        </p:txBody>
      </p:sp>
      <p:sp>
        <p:nvSpPr>
          <p:cNvPr id="7" name="6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803234650"/>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ción">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lvl1pPr>
              <a:defRPr/>
            </a:lvl1pPr>
          </a:lstStyle>
          <a:p>
            <a:r>
              <a:rPr lang="es-ES"/>
              <a:t>Haga clic para modificar el estilo de título del patrón</a:t>
            </a:r>
            <a:endParaRPr lang="es-CO"/>
          </a:p>
        </p:txBody>
      </p:sp>
      <p:sp>
        <p:nvSpPr>
          <p:cNvPr id="3" name="2 Marcador de texto"/>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el estilo de texto del patrón</a:t>
            </a:r>
          </a:p>
        </p:txBody>
      </p:sp>
      <p:sp>
        <p:nvSpPr>
          <p:cNvPr id="4" name="3 Marcador de contenido"/>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5" name="4 Marcador de texto"/>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s-ES"/>
              <a:t>Haga clic para modificar el estilo de texto del patrón</a:t>
            </a:r>
          </a:p>
        </p:txBody>
      </p:sp>
      <p:sp>
        <p:nvSpPr>
          <p:cNvPr id="6" name="5 Marcador de contenido"/>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7" name="6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8" name="7 Marcador de pie de página"/>
          <p:cNvSpPr>
            <a:spLocks noGrp="1"/>
          </p:cNvSpPr>
          <p:nvPr>
            <p:ph type="ftr" sz="quarter" idx="11"/>
          </p:nvPr>
        </p:nvSpPr>
        <p:spPr/>
        <p:txBody>
          <a:bodyPr/>
          <a:lstStyle/>
          <a:p>
            <a:endParaRPr lang="es-CO"/>
          </a:p>
        </p:txBody>
      </p:sp>
      <p:sp>
        <p:nvSpPr>
          <p:cNvPr id="9" name="8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40801628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ólo el título">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p>
            <a:r>
              <a:rPr lang="es-ES"/>
              <a:t>Haga clic para modificar el estilo de título del patrón</a:t>
            </a:r>
            <a:endParaRPr lang="es-CO"/>
          </a:p>
        </p:txBody>
      </p:sp>
      <p:sp>
        <p:nvSpPr>
          <p:cNvPr id="3" name="2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4" name="3 Marcador de pie de página"/>
          <p:cNvSpPr>
            <a:spLocks noGrp="1"/>
          </p:cNvSpPr>
          <p:nvPr>
            <p:ph type="ftr" sz="quarter" idx="11"/>
          </p:nvPr>
        </p:nvSpPr>
        <p:spPr/>
        <p:txBody>
          <a:bodyPr/>
          <a:lstStyle/>
          <a:p>
            <a:endParaRPr lang="es-CO"/>
          </a:p>
        </p:txBody>
      </p:sp>
      <p:sp>
        <p:nvSpPr>
          <p:cNvPr id="5" name="4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18931799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En blanco">
    <p:spTree>
      <p:nvGrpSpPr>
        <p:cNvPr id="1" name=""/>
        <p:cNvGrpSpPr/>
        <p:nvPr/>
      </p:nvGrpSpPr>
      <p:grpSpPr>
        <a:xfrm>
          <a:off x="0" y="0"/>
          <a:ext cx="0" cy="0"/>
          <a:chOff x="0" y="0"/>
          <a:chExt cx="0" cy="0"/>
        </a:xfrm>
      </p:grpSpPr>
      <p:sp>
        <p:nvSpPr>
          <p:cNvPr id="2" name="1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3" name="2 Marcador de pie de página"/>
          <p:cNvSpPr>
            <a:spLocks noGrp="1"/>
          </p:cNvSpPr>
          <p:nvPr>
            <p:ph type="ftr" sz="quarter" idx="11"/>
          </p:nvPr>
        </p:nvSpPr>
        <p:spPr/>
        <p:txBody>
          <a:bodyPr/>
          <a:lstStyle/>
          <a:p>
            <a:endParaRPr lang="es-CO"/>
          </a:p>
        </p:txBody>
      </p:sp>
      <p:sp>
        <p:nvSpPr>
          <p:cNvPr id="4" name="3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102433435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ido con título">
    <p:spTree>
      <p:nvGrpSpPr>
        <p:cNvPr id="1" name=""/>
        <p:cNvGrpSpPr/>
        <p:nvPr/>
      </p:nvGrpSpPr>
      <p:grpSpPr>
        <a:xfrm>
          <a:off x="0" y="0"/>
          <a:ext cx="0" cy="0"/>
          <a:chOff x="0" y="0"/>
          <a:chExt cx="0" cy="0"/>
        </a:xfrm>
      </p:grpSpPr>
      <p:sp>
        <p:nvSpPr>
          <p:cNvPr id="2" name="1 Título"/>
          <p:cNvSpPr>
            <a:spLocks noGrp="1"/>
          </p:cNvSpPr>
          <p:nvPr>
            <p:ph type="title"/>
          </p:nvPr>
        </p:nvSpPr>
        <p:spPr>
          <a:xfrm>
            <a:off x="457200" y="273050"/>
            <a:ext cx="3008313" cy="1162050"/>
          </a:xfrm>
        </p:spPr>
        <p:txBody>
          <a:bodyPr anchor="b"/>
          <a:lstStyle>
            <a:lvl1pPr algn="l">
              <a:defRPr sz="2000" b="1"/>
            </a:lvl1pPr>
          </a:lstStyle>
          <a:p>
            <a:r>
              <a:rPr lang="es-ES"/>
              <a:t>Haga clic para modificar el estilo de título del patrón</a:t>
            </a:r>
            <a:endParaRPr lang="es-CO"/>
          </a:p>
        </p:txBody>
      </p:sp>
      <p:sp>
        <p:nvSpPr>
          <p:cNvPr id="3" name="2 Marcador de contenido"/>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texto"/>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s-ES"/>
              <a:t>Haga clic para modificar el estilo de texto del patrón</a:t>
            </a:r>
          </a:p>
        </p:txBody>
      </p:sp>
      <p:sp>
        <p:nvSpPr>
          <p:cNvPr id="5" name="4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6" name="5 Marcador de pie de página"/>
          <p:cNvSpPr>
            <a:spLocks noGrp="1"/>
          </p:cNvSpPr>
          <p:nvPr>
            <p:ph type="ftr" sz="quarter" idx="11"/>
          </p:nvPr>
        </p:nvSpPr>
        <p:spPr/>
        <p:txBody>
          <a:bodyPr/>
          <a:lstStyle/>
          <a:p>
            <a:endParaRPr lang="es-CO"/>
          </a:p>
        </p:txBody>
      </p:sp>
      <p:sp>
        <p:nvSpPr>
          <p:cNvPr id="7" name="6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384734299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n con título">
    <p:spTree>
      <p:nvGrpSpPr>
        <p:cNvPr id="1" name=""/>
        <p:cNvGrpSpPr/>
        <p:nvPr/>
      </p:nvGrpSpPr>
      <p:grpSpPr>
        <a:xfrm>
          <a:off x="0" y="0"/>
          <a:ext cx="0" cy="0"/>
          <a:chOff x="0" y="0"/>
          <a:chExt cx="0" cy="0"/>
        </a:xfrm>
      </p:grpSpPr>
      <p:sp>
        <p:nvSpPr>
          <p:cNvPr id="2" name="1 Título"/>
          <p:cNvSpPr>
            <a:spLocks noGrp="1"/>
          </p:cNvSpPr>
          <p:nvPr>
            <p:ph type="title"/>
          </p:nvPr>
        </p:nvSpPr>
        <p:spPr>
          <a:xfrm>
            <a:off x="1792288" y="4800600"/>
            <a:ext cx="5486400" cy="566738"/>
          </a:xfrm>
        </p:spPr>
        <p:txBody>
          <a:bodyPr anchor="b"/>
          <a:lstStyle>
            <a:lvl1pPr algn="l">
              <a:defRPr sz="2000" b="1"/>
            </a:lvl1pPr>
          </a:lstStyle>
          <a:p>
            <a:r>
              <a:rPr lang="es-ES"/>
              <a:t>Haga clic para modificar el estilo de título del patrón</a:t>
            </a:r>
            <a:endParaRPr lang="es-CO"/>
          </a:p>
        </p:txBody>
      </p:sp>
      <p:sp>
        <p:nvSpPr>
          <p:cNvPr id="3" name="2 Marcador de posición de imagen"/>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s-CO"/>
          </a:p>
        </p:txBody>
      </p:sp>
      <p:sp>
        <p:nvSpPr>
          <p:cNvPr id="4" name="3 Marcador de texto"/>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s-ES"/>
              <a:t>Haga clic para modificar el estilo de texto del patrón</a:t>
            </a:r>
          </a:p>
        </p:txBody>
      </p:sp>
      <p:sp>
        <p:nvSpPr>
          <p:cNvPr id="5" name="4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6" name="5 Marcador de pie de página"/>
          <p:cNvSpPr>
            <a:spLocks noGrp="1"/>
          </p:cNvSpPr>
          <p:nvPr>
            <p:ph type="ftr" sz="quarter" idx="11"/>
          </p:nvPr>
        </p:nvSpPr>
        <p:spPr/>
        <p:txBody>
          <a:bodyPr/>
          <a:lstStyle/>
          <a:p>
            <a:endParaRPr lang="es-CO"/>
          </a:p>
        </p:txBody>
      </p:sp>
      <p:sp>
        <p:nvSpPr>
          <p:cNvPr id="7" name="6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412866075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ítulo y texto vertical">
    <p:spTree>
      <p:nvGrpSpPr>
        <p:cNvPr id="1" name=""/>
        <p:cNvGrpSpPr/>
        <p:nvPr/>
      </p:nvGrpSpPr>
      <p:grpSpPr>
        <a:xfrm>
          <a:off x="0" y="0"/>
          <a:ext cx="0" cy="0"/>
          <a:chOff x="0" y="0"/>
          <a:chExt cx="0" cy="0"/>
        </a:xfrm>
      </p:grpSpPr>
      <p:sp>
        <p:nvSpPr>
          <p:cNvPr id="2" name="1 Título"/>
          <p:cNvSpPr>
            <a:spLocks noGrp="1"/>
          </p:cNvSpPr>
          <p:nvPr>
            <p:ph type="title"/>
          </p:nvPr>
        </p:nvSpPr>
        <p:spPr/>
        <p:txBody>
          <a:bodyPr/>
          <a:lstStyle/>
          <a:p>
            <a:r>
              <a:rPr lang="es-ES"/>
              <a:t>Haga clic para modificar el estilo de título del patrón</a:t>
            </a:r>
            <a:endParaRPr lang="es-CO"/>
          </a:p>
        </p:txBody>
      </p:sp>
      <p:sp>
        <p:nvSpPr>
          <p:cNvPr id="3" name="2 Marcador de texto vertical"/>
          <p:cNvSpPr>
            <a:spLocks noGrp="1"/>
          </p:cNvSpPr>
          <p:nvPr>
            <p:ph type="body" orient="vert" idx="1"/>
          </p:nvPr>
        </p:nvSpPr>
        <p:spPr/>
        <p:txBody>
          <a:bodyPr vert="eaVert"/>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94084373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ítulo vertical y texto">
    <p:spTree>
      <p:nvGrpSpPr>
        <p:cNvPr id="1" name=""/>
        <p:cNvGrpSpPr/>
        <p:nvPr/>
      </p:nvGrpSpPr>
      <p:grpSpPr>
        <a:xfrm>
          <a:off x="0" y="0"/>
          <a:ext cx="0" cy="0"/>
          <a:chOff x="0" y="0"/>
          <a:chExt cx="0" cy="0"/>
        </a:xfrm>
      </p:grpSpPr>
      <p:sp>
        <p:nvSpPr>
          <p:cNvPr id="2" name="1 Título vertical"/>
          <p:cNvSpPr>
            <a:spLocks noGrp="1"/>
          </p:cNvSpPr>
          <p:nvPr>
            <p:ph type="title" orient="vert"/>
          </p:nvPr>
        </p:nvSpPr>
        <p:spPr>
          <a:xfrm>
            <a:off x="6629400" y="274638"/>
            <a:ext cx="2057400" cy="5851525"/>
          </a:xfrm>
        </p:spPr>
        <p:txBody>
          <a:bodyPr vert="eaVert"/>
          <a:lstStyle/>
          <a:p>
            <a:r>
              <a:rPr lang="es-ES"/>
              <a:t>Haga clic para modificar el estilo de título del patrón</a:t>
            </a:r>
            <a:endParaRPr lang="es-CO"/>
          </a:p>
        </p:txBody>
      </p:sp>
      <p:sp>
        <p:nvSpPr>
          <p:cNvPr id="3" name="2 Marcador de texto vertical"/>
          <p:cNvSpPr>
            <a:spLocks noGrp="1"/>
          </p:cNvSpPr>
          <p:nvPr>
            <p:ph type="body" orient="vert" idx="1"/>
          </p:nvPr>
        </p:nvSpPr>
        <p:spPr>
          <a:xfrm>
            <a:off x="457200" y="274638"/>
            <a:ext cx="6019800" cy="5851525"/>
          </a:xfrm>
        </p:spPr>
        <p:txBody>
          <a:bodyPr vert="eaVert"/>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fecha"/>
          <p:cNvSpPr>
            <a:spLocks noGrp="1"/>
          </p:cNvSpPr>
          <p:nvPr>
            <p:ph type="dt" sz="half" idx="10"/>
          </p:nvPr>
        </p:nvSpPr>
        <p:spPr/>
        <p:txBody>
          <a:bodyPr/>
          <a:lstStyle/>
          <a:p>
            <a:fld id="{A9DBF613-D3C2-4D6E-B884-904468B8CAA7}" type="datetimeFigureOut">
              <a:rPr lang="es-CO" smtClean="0"/>
              <a:t>29/04/2025</a:t>
            </a:fld>
            <a:endParaRPr lang="es-CO"/>
          </a:p>
        </p:txBody>
      </p:sp>
      <p:sp>
        <p:nvSpPr>
          <p:cNvPr id="5" name="4 Marcador de pie de página"/>
          <p:cNvSpPr>
            <a:spLocks noGrp="1"/>
          </p:cNvSpPr>
          <p:nvPr>
            <p:ph type="ftr" sz="quarter" idx="11"/>
          </p:nvPr>
        </p:nvSpPr>
        <p:spPr/>
        <p:txBody>
          <a:bodyPr/>
          <a:lstStyle/>
          <a:p>
            <a:endParaRPr lang="es-CO"/>
          </a:p>
        </p:txBody>
      </p:sp>
      <p:sp>
        <p:nvSpPr>
          <p:cNvPr id="6" name="5 Marcador de número de diapositiva"/>
          <p:cNvSpPr>
            <a:spLocks noGrp="1"/>
          </p:cNvSpPr>
          <p:nvPr>
            <p:ph type="sldNum" sz="quarter" idx="12"/>
          </p:nvPr>
        </p:nvSpPr>
        <p:spPr/>
        <p:txBody>
          <a:bodyPr/>
          <a:lstStyle/>
          <a:p>
            <a:fld id="{442BB9C0-4B79-484F-971B-1690A94C0D68}" type="slidenum">
              <a:rPr lang="es-CO" smtClean="0"/>
              <a:t>‹Nº›</a:t>
            </a:fld>
            <a:endParaRPr lang="es-CO"/>
          </a:p>
        </p:txBody>
      </p:sp>
    </p:spTree>
    <p:extLst>
      <p:ext uri="{BB962C8B-B14F-4D97-AF65-F5344CB8AC3E}">
        <p14:creationId xmlns:p14="http://schemas.microsoft.com/office/powerpoint/2010/main" val="298130028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alpha val="52000"/>
          </a:schemeClr>
        </a:solidFill>
        <a:effectLst/>
      </p:bgPr>
    </p:bg>
    <p:spTree>
      <p:nvGrpSpPr>
        <p:cNvPr id="1" name=""/>
        <p:cNvGrpSpPr/>
        <p:nvPr/>
      </p:nvGrpSpPr>
      <p:grpSpPr>
        <a:xfrm>
          <a:off x="0" y="0"/>
          <a:ext cx="0" cy="0"/>
          <a:chOff x="0" y="0"/>
          <a:chExt cx="0" cy="0"/>
        </a:xfrm>
      </p:grpSpPr>
      <p:sp>
        <p:nvSpPr>
          <p:cNvPr id="2" name="1 Marcador de título"/>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s-ES"/>
              <a:t>Haga clic para modificar el estilo de título del patrón</a:t>
            </a:r>
            <a:endParaRPr lang="es-CO"/>
          </a:p>
        </p:txBody>
      </p:sp>
      <p:sp>
        <p:nvSpPr>
          <p:cNvPr id="3" name="2 Marcador de texto"/>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s-ES"/>
              <a:t>Haga clic para modificar el estilo de texto del patrón</a:t>
            </a:r>
          </a:p>
          <a:p>
            <a:pPr lvl="1"/>
            <a:r>
              <a:rPr lang="es-ES"/>
              <a:t>Segundo nivel</a:t>
            </a:r>
          </a:p>
          <a:p>
            <a:pPr lvl="2"/>
            <a:r>
              <a:rPr lang="es-ES"/>
              <a:t>Tercer nivel</a:t>
            </a:r>
          </a:p>
          <a:p>
            <a:pPr lvl="3"/>
            <a:r>
              <a:rPr lang="es-ES"/>
              <a:t>Cuarto nivel</a:t>
            </a:r>
          </a:p>
          <a:p>
            <a:pPr lvl="4"/>
            <a:r>
              <a:rPr lang="es-ES"/>
              <a:t>Quinto nivel</a:t>
            </a:r>
            <a:endParaRPr lang="es-CO"/>
          </a:p>
        </p:txBody>
      </p:sp>
      <p:sp>
        <p:nvSpPr>
          <p:cNvPr id="4" name="3 Marcador de fecha"/>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9DBF613-D3C2-4D6E-B884-904468B8CAA7}" type="datetimeFigureOut">
              <a:rPr lang="es-CO" smtClean="0"/>
              <a:t>29/04/2025</a:t>
            </a:fld>
            <a:endParaRPr lang="es-CO"/>
          </a:p>
        </p:txBody>
      </p:sp>
      <p:sp>
        <p:nvSpPr>
          <p:cNvPr id="5" name="4 Marcador de pie de página"/>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CO"/>
          </a:p>
        </p:txBody>
      </p:sp>
      <p:sp>
        <p:nvSpPr>
          <p:cNvPr id="6" name="5 Marcador de número de diapositiva"/>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42BB9C0-4B79-484F-971B-1690A94C0D68}" type="slidenum">
              <a:rPr lang="es-CO" smtClean="0"/>
              <a:t>‹Nº›</a:t>
            </a:fld>
            <a:endParaRPr lang="es-CO"/>
          </a:p>
        </p:txBody>
      </p:sp>
    </p:spTree>
    <p:extLst>
      <p:ext uri="{BB962C8B-B14F-4D97-AF65-F5344CB8AC3E}">
        <p14:creationId xmlns:p14="http://schemas.microsoft.com/office/powerpoint/2010/main" val="264238249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s-CO"/>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8" Type="http://schemas.microsoft.com/office/2007/relationships/diagramDrawing" Target="../diagrams/drawing1.xml"/><Relationship Id="rId3" Type="http://schemas.openxmlformats.org/officeDocument/2006/relationships/hyperlink" Target="http://www.idefom.org.mx/" TargetMode="External"/><Relationship Id="rId7" Type="http://schemas.openxmlformats.org/officeDocument/2006/relationships/diagramColors" Target="../diagrams/colors1.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xml"/><Relationship Id="rId5" Type="http://schemas.openxmlformats.org/officeDocument/2006/relationships/diagramLayout" Target="../diagrams/layout1.xml"/><Relationship Id="rId4" Type="http://schemas.openxmlformats.org/officeDocument/2006/relationships/diagramData" Target="../diagrams/data1.xml"/></Relationships>
</file>

<file path=ppt/slides/_rels/slide5.xml.rels><?xml version="1.0" encoding="UTF-8" standalone="yes"?>
<Relationships xmlns="http://schemas.openxmlformats.org/package/2006/relationships"><Relationship Id="rId8" Type="http://schemas.microsoft.com/office/2007/relationships/diagramDrawing" Target="../diagrams/drawing2.xml"/><Relationship Id="rId3" Type="http://schemas.openxmlformats.org/officeDocument/2006/relationships/hyperlink" Target="http://www.idefom.org.mx/" TargetMode="External"/><Relationship Id="rId7" Type="http://schemas.openxmlformats.org/officeDocument/2006/relationships/diagramColors" Target="../diagrams/colors2.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2.xml"/><Relationship Id="rId5" Type="http://schemas.openxmlformats.org/officeDocument/2006/relationships/diagramLayout" Target="../diagrams/layout2.xml"/><Relationship Id="rId4" Type="http://schemas.openxmlformats.org/officeDocument/2006/relationships/diagramData" Target="../diagrams/data2.xml"/></Relationships>
</file>

<file path=ppt/slides/_rels/slide6.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8" Type="http://schemas.microsoft.com/office/2007/relationships/diagramDrawing" Target="../diagrams/drawing3.xml"/><Relationship Id="rId3" Type="http://schemas.openxmlformats.org/officeDocument/2006/relationships/hyperlink" Target="http://www.idefom.org.mx/" TargetMode="External"/><Relationship Id="rId7" Type="http://schemas.openxmlformats.org/officeDocument/2006/relationships/diagramColors" Target="../diagrams/colors3.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3.xml"/><Relationship Id="rId5" Type="http://schemas.openxmlformats.org/officeDocument/2006/relationships/diagramLayout" Target="../diagrams/layout3.xml"/><Relationship Id="rId4" Type="http://schemas.openxmlformats.org/officeDocument/2006/relationships/diagramData" Target="../diagrams/data3.xml"/></Relationships>
</file>

<file path=ppt/slides/_rels/slide8.xml.rels><?xml version="1.0" encoding="UTF-8" standalone="yes"?>
<Relationships xmlns="http://schemas.openxmlformats.org/package/2006/relationships"><Relationship Id="rId8" Type="http://schemas.microsoft.com/office/2007/relationships/diagramDrawing" Target="../diagrams/drawing4.xml"/><Relationship Id="rId3" Type="http://schemas.openxmlformats.org/officeDocument/2006/relationships/hyperlink" Target="http://www.idefom.org.mx/" TargetMode="External"/><Relationship Id="rId7" Type="http://schemas.openxmlformats.org/officeDocument/2006/relationships/diagramColors" Target="../diagrams/colors4.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4.xml"/><Relationship Id="rId5" Type="http://schemas.openxmlformats.org/officeDocument/2006/relationships/diagramLayout" Target="../diagrams/layout4.xml"/><Relationship Id="rId4" Type="http://schemas.openxmlformats.org/officeDocument/2006/relationships/diagramData" Target="../diagrams/data4.xml"/></Relationships>
</file>

<file path=ppt/slides/_rels/slide9.xml.rels><?xml version="1.0" encoding="UTF-8" standalone="yes"?>
<Relationships xmlns="http://schemas.openxmlformats.org/package/2006/relationships"><Relationship Id="rId8" Type="http://schemas.microsoft.com/office/2007/relationships/diagramDrawing" Target="../diagrams/drawing5.xml"/><Relationship Id="rId3" Type="http://schemas.openxmlformats.org/officeDocument/2006/relationships/hyperlink" Target="http://www.idefom.org.mx/" TargetMode="External"/><Relationship Id="rId7" Type="http://schemas.openxmlformats.org/officeDocument/2006/relationships/diagramColors" Target="../diagrams/colors5.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5.xml"/><Relationship Id="rId5" Type="http://schemas.openxmlformats.org/officeDocument/2006/relationships/diagramLayout" Target="../diagrams/layout5.xml"/><Relationship Id="rId4" Type="http://schemas.openxmlformats.org/officeDocument/2006/relationships/diagramData" Target="../diagrams/data5.xml"/></Relationships>
</file>

<file path=ppt/slides/_rels/slide10.xml.rels><?xml version="1.0" encoding="UTF-8" standalone="yes"?>
<Relationships xmlns="http://schemas.openxmlformats.org/package/2006/relationships"><Relationship Id="rId8" Type="http://schemas.microsoft.com/office/2007/relationships/diagramDrawing" Target="../diagrams/drawing6.xml"/><Relationship Id="rId3" Type="http://schemas.openxmlformats.org/officeDocument/2006/relationships/hyperlink" Target="http://www.idefom.org.mx/" TargetMode="External"/><Relationship Id="rId7" Type="http://schemas.openxmlformats.org/officeDocument/2006/relationships/diagramColors" Target="../diagrams/colors6.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6.xml"/><Relationship Id="rId5" Type="http://schemas.openxmlformats.org/officeDocument/2006/relationships/diagramLayout" Target="../diagrams/layout6.xml"/><Relationship Id="rId4" Type="http://schemas.openxmlformats.org/officeDocument/2006/relationships/diagramData" Target="../diagrams/data6.xml"/></Relationships>
</file>

<file path=ppt/slides/_rels/slide11.xml.rels><?xml version="1.0" encoding="UTF-8" standalone="yes"?>
<Relationships xmlns="http://schemas.openxmlformats.org/package/2006/relationships"><Relationship Id="rId8" Type="http://schemas.microsoft.com/office/2007/relationships/diagramDrawing" Target="../diagrams/drawing7.xml"/><Relationship Id="rId3" Type="http://schemas.openxmlformats.org/officeDocument/2006/relationships/hyperlink" Target="http://www.idefom.org.mx/" TargetMode="External"/><Relationship Id="rId7" Type="http://schemas.openxmlformats.org/officeDocument/2006/relationships/diagramColors" Target="../diagrams/colors7.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7.xml"/><Relationship Id="rId5" Type="http://schemas.openxmlformats.org/officeDocument/2006/relationships/diagramLayout" Target="../diagrams/layout7.xml"/><Relationship Id="rId4" Type="http://schemas.openxmlformats.org/officeDocument/2006/relationships/diagramData" Target="../diagrams/data7.xml"/></Relationships>
</file>

<file path=ppt/slides/_rels/slide12.xml.rels><?xml version="1.0" encoding="UTF-8" standalone="yes"?>
<Relationships xmlns="http://schemas.openxmlformats.org/package/2006/relationships"><Relationship Id="rId8" Type="http://schemas.microsoft.com/office/2007/relationships/diagramDrawing" Target="../diagrams/drawing8.xml"/><Relationship Id="rId13" Type="http://schemas.microsoft.com/office/2007/relationships/diagramDrawing" Target="../diagrams/drawing9.xml"/><Relationship Id="rId3" Type="http://schemas.openxmlformats.org/officeDocument/2006/relationships/hyperlink" Target="http://www.idefom.org.mx/" TargetMode="External"/><Relationship Id="rId7" Type="http://schemas.openxmlformats.org/officeDocument/2006/relationships/diagramColors" Target="../diagrams/colors8.xml"/><Relationship Id="rId12" Type="http://schemas.openxmlformats.org/officeDocument/2006/relationships/diagramColors" Target="../diagrams/colors9.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8.xml"/><Relationship Id="rId11" Type="http://schemas.openxmlformats.org/officeDocument/2006/relationships/diagramQuickStyle" Target="../diagrams/quickStyle9.xml"/><Relationship Id="rId5" Type="http://schemas.openxmlformats.org/officeDocument/2006/relationships/diagramLayout" Target="../diagrams/layout8.xml"/><Relationship Id="rId10" Type="http://schemas.openxmlformats.org/officeDocument/2006/relationships/diagramLayout" Target="../diagrams/layout9.xml"/><Relationship Id="rId4" Type="http://schemas.openxmlformats.org/officeDocument/2006/relationships/diagramData" Target="../diagrams/data8.xml"/><Relationship Id="rId9" Type="http://schemas.openxmlformats.org/officeDocument/2006/relationships/diagramData" Target="../diagrams/data9.xml"/></Relationships>
</file>

<file path=ppt/slides/_rels/slide13.xml.rels><?xml version="1.0" encoding="UTF-8" standalone="yes"?>
<Relationships xmlns="http://schemas.openxmlformats.org/package/2006/relationships"><Relationship Id="rId8" Type="http://schemas.microsoft.com/office/2007/relationships/diagramDrawing" Target="../diagrams/drawing10.xml"/><Relationship Id="rId3" Type="http://schemas.openxmlformats.org/officeDocument/2006/relationships/hyperlink" Target="http://www.idefom.org.mx/" TargetMode="External"/><Relationship Id="rId7" Type="http://schemas.openxmlformats.org/officeDocument/2006/relationships/diagramColors" Target="../diagrams/colors10.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0.xml"/><Relationship Id="rId5" Type="http://schemas.openxmlformats.org/officeDocument/2006/relationships/diagramLayout" Target="../diagrams/layout10.xml"/><Relationship Id="rId4" Type="http://schemas.openxmlformats.org/officeDocument/2006/relationships/diagramData" Target="../diagrams/data10.xml"/></Relationships>
</file>

<file path=ppt/slides/_rels/slide14.xml.rels><?xml version="1.0" encoding="UTF-8" standalone="yes"?>
<Relationships xmlns="http://schemas.openxmlformats.org/package/2006/relationships"><Relationship Id="rId8" Type="http://schemas.microsoft.com/office/2007/relationships/diagramDrawing" Target="../diagrams/drawing11.xml"/><Relationship Id="rId3" Type="http://schemas.openxmlformats.org/officeDocument/2006/relationships/hyperlink" Target="http://www.idefom.org.mx/" TargetMode="External"/><Relationship Id="rId7" Type="http://schemas.openxmlformats.org/officeDocument/2006/relationships/diagramColors" Target="../diagrams/colors11.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1.xml"/><Relationship Id="rId5" Type="http://schemas.openxmlformats.org/officeDocument/2006/relationships/diagramLayout" Target="../diagrams/layout11.xml"/><Relationship Id="rId4" Type="http://schemas.openxmlformats.org/officeDocument/2006/relationships/diagramData" Target="../diagrams/data11.xml"/></Relationships>
</file>

<file path=ppt/slides/_rels/slide15.xml.rels><?xml version="1.0" encoding="UTF-8" standalone="yes"?>
<Relationships xmlns="http://schemas.openxmlformats.org/package/2006/relationships"><Relationship Id="rId8" Type="http://schemas.microsoft.com/office/2007/relationships/diagramDrawing" Target="../diagrams/drawing12.xml"/><Relationship Id="rId13" Type="http://schemas.microsoft.com/office/2007/relationships/diagramDrawing" Target="../diagrams/drawing13.xml"/><Relationship Id="rId3" Type="http://schemas.openxmlformats.org/officeDocument/2006/relationships/hyperlink" Target="http://www.idefom.org.mx/" TargetMode="External"/><Relationship Id="rId7" Type="http://schemas.openxmlformats.org/officeDocument/2006/relationships/diagramColors" Target="../diagrams/colors12.xml"/><Relationship Id="rId12" Type="http://schemas.openxmlformats.org/officeDocument/2006/relationships/diagramColors" Target="../diagrams/colors13.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2.xml"/><Relationship Id="rId11" Type="http://schemas.openxmlformats.org/officeDocument/2006/relationships/diagramQuickStyle" Target="../diagrams/quickStyle13.xml"/><Relationship Id="rId5" Type="http://schemas.openxmlformats.org/officeDocument/2006/relationships/diagramLayout" Target="../diagrams/layout12.xml"/><Relationship Id="rId10" Type="http://schemas.openxmlformats.org/officeDocument/2006/relationships/diagramLayout" Target="../diagrams/layout13.xml"/><Relationship Id="rId4" Type="http://schemas.openxmlformats.org/officeDocument/2006/relationships/diagramData" Target="../diagrams/data12.xml"/><Relationship Id="rId9" Type="http://schemas.openxmlformats.org/officeDocument/2006/relationships/diagramData" Target="../diagrams/data13.xml"/></Relationships>
</file>

<file path=ppt/slides/_rels/slide16.xml.rels><?xml version="1.0" encoding="UTF-8" standalone="yes"?>
<Relationships xmlns="http://schemas.openxmlformats.org/package/2006/relationships"><Relationship Id="rId8" Type="http://schemas.microsoft.com/office/2007/relationships/diagramDrawing" Target="../diagrams/drawing14.xml"/><Relationship Id="rId13" Type="http://schemas.microsoft.com/office/2007/relationships/diagramDrawing" Target="../diagrams/drawing15.xml"/><Relationship Id="rId3" Type="http://schemas.openxmlformats.org/officeDocument/2006/relationships/hyperlink" Target="http://www.idefom.org.mx/" TargetMode="External"/><Relationship Id="rId7" Type="http://schemas.openxmlformats.org/officeDocument/2006/relationships/diagramColors" Target="../diagrams/colors14.xml"/><Relationship Id="rId12" Type="http://schemas.openxmlformats.org/officeDocument/2006/relationships/diagramColors" Target="../diagrams/colors15.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4.xml"/><Relationship Id="rId11" Type="http://schemas.openxmlformats.org/officeDocument/2006/relationships/diagramQuickStyle" Target="../diagrams/quickStyle15.xml"/><Relationship Id="rId5" Type="http://schemas.openxmlformats.org/officeDocument/2006/relationships/diagramLayout" Target="../diagrams/layout14.xml"/><Relationship Id="rId10" Type="http://schemas.openxmlformats.org/officeDocument/2006/relationships/diagramLayout" Target="../diagrams/layout15.xml"/><Relationship Id="rId4" Type="http://schemas.openxmlformats.org/officeDocument/2006/relationships/diagramData" Target="../diagrams/data14.xml"/><Relationship Id="rId9" Type="http://schemas.openxmlformats.org/officeDocument/2006/relationships/diagramData" Target="../diagrams/data15.xml"/></Relationships>
</file>

<file path=ppt/slides/_rels/slide17.xml.rels><?xml version="1.0" encoding="UTF-8" standalone="yes"?>
<Relationships xmlns="http://schemas.openxmlformats.org/package/2006/relationships"><Relationship Id="rId8" Type="http://schemas.microsoft.com/office/2007/relationships/diagramDrawing" Target="../diagrams/drawing16.xml"/><Relationship Id="rId3" Type="http://schemas.openxmlformats.org/officeDocument/2006/relationships/hyperlink" Target="http://www.idefom.org.mx/" TargetMode="External"/><Relationship Id="rId7" Type="http://schemas.openxmlformats.org/officeDocument/2006/relationships/diagramColors" Target="../diagrams/colors16.xm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diagramQuickStyle" Target="../diagrams/quickStyle16.xml"/><Relationship Id="rId5" Type="http://schemas.openxmlformats.org/officeDocument/2006/relationships/diagramLayout" Target="../diagrams/layout16.xml"/><Relationship Id="rId4" Type="http://schemas.openxmlformats.org/officeDocument/2006/relationships/diagramData" Target="../diagrams/data16.xml"/></Relationships>
</file>

<file path=ppt/slides/_rels/slide18.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3.jpeg"/><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hyperlink" Target="mailto:capacitaidefomm@gmail.com" TargetMode="Externa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8.xml"/></Relationships>
</file>

<file path=ppt/slides/_rels/slide20.xml.rels><?xml version="1.0" encoding="UTF-8" standalone="yes"?>
<Relationships xmlns="http://schemas.openxmlformats.org/package/2006/relationships"><Relationship Id="rId8" Type="http://schemas.openxmlformats.org/officeDocument/2006/relationships/hyperlink" Target="https://www.gob.mx/cms/uploads/attachment/file/742722/Manual_para_la_elaboraci_n_de_reglamentos_municipales_13062022.pdf" TargetMode="External"/><Relationship Id="rId3" Type="http://schemas.openxmlformats.org/officeDocument/2006/relationships/hyperlink" Target="http://www.idefom.org.mx/" TargetMode="External"/><Relationship Id="rId7" Type="http://schemas.openxmlformats.org/officeDocument/2006/relationships/hyperlink" Target="http://marcojuridico.morelos.gob.mx/archivos/leyes/pdf/LORGMPALMO.pdf" TargetMode="External"/><Relationship Id="rId2" Type="http://schemas.openxmlformats.org/officeDocument/2006/relationships/image" Target="../media/image2.jpeg"/><Relationship Id="rId1" Type="http://schemas.openxmlformats.org/officeDocument/2006/relationships/slideLayout" Target="../slideLayouts/slideLayout1.xml"/><Relationship Id="rId6" Type="http://schemas.openxmlformats.org/officeDocument/2006/relationships/hyperlink" Target="https://strc.guanajuato.gob.mx/documentos/giareglintv2.pdf" TargetMode="External"/><Relationship Id="rId5" Type="http://schemas.openxmlformats.org/officeDocument/2006/relationships/hyperlink" Target="https://www.diputados.gob.mx/LeyesBiblio/ref/cpeum.htm" TargetMode="External"/><Relationship Id="rId4" Type="http://schemas.openxmlformats.org/officeDocument/2006/relationships/hyperlink" Target="https://archivos.juridicas.unam.mx/www/bjv/libros/13/6266/1.pdf" TargetMode="External"/></Relationships>
</file>

<file path=ppt/slides/_rels/slide21.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3" Type="http://schemas.openxmlformats.org/officeDocument/2006/relationships/hyperlink" Target="http://www.idefom.org.mx/" TargetMode="External"/><Relationship Id="rId2" Type="http://schemas.openxmlformats.org/officeDocument/2006/relationships/image" Target="../media/image2.jpe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Imagen 8">
            <a:extLst>
              <a:ext uri="{FF2B5EF4-FFF2-40B4-BE49-F238E27FC236}">
                <a16:creationId xmlns:a16="http://schemas.microsoft.com/office/drawing/2014/main" id="{F5EE145B-4610-41EB-9F52-76BB1DFBE72A}"/>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7177" y="-4940"/>
            <a:ext cx="9171177" cy="6858000"/>
          </a:xfrm>
          <a:prstGeom prst="rect">
            <a:avLst/>
          </a:prstGeom>
        </p:spPr>
      </p:pic>
      <p:sp>
        <p:nvSpPr>
          <p:cNvPr id="19" name="1 CuadroTexto">
            <a:extLst>
              <a:ext uri="{FF2B5EF4-FFF2-40B4-BE49-F238E27FC236}">
                <a16:creationId xmlns:a16="http://schemas.microsoft.com/office/drawing/2014/main" id="{05CC625C-5DD2-4573-B413-3FF1CBD893E3}"/>
              </a:ext>
            </a:extLst>
          </p:cNvPr>
          <p:cNvSpPr txBox="1"/>
          <p:nvPr/>
        </p:nvSpPr>
        <p:spPr>
          <a:xfrm>
            <a:off x="1979712" y="1412776"/>
            <a:ext cx="5654177" cy="1323439"/>
          </a:xfrm>
          <a:prstGeom prst="rect">
            <a:avLst/>
          </a:prstGeom>
          <a:noFill/>
        </p:spPr>
        <p:txBody>
          <a:bodyPr wrap="none" rtlCol="0">
            <a:spAutoFit/>
          </a:bodyPr>
          <a:lstStyle/>
          <a:p>
            <a:pPr algn="ctr"/>
            <a:r>
              <a:rPr lang="es-MX" sz="4000" b="1" dirty="0"/>
              <a:t>Taller de Reglamentación </a:t>
            </a:r>
          </a:p>
          <a:p>
            <a:pPr algn="ctr"/>
            <a:r>
              <a:rPr lang="es-MX" sz="4000" b="1" dirty="0"/>
              <a:t>Municipal </a:t>
            </a:r>
            <a:endParaRPr lang="es-MX" sz="3200" b="1" dirty="0"/>
          </a:p>
        </p:txBody>
      </p:sp>
      <p:sp>
        <p:nvSpPr>
          <p:cNvPr id="18" name="1 CuadroTexto">
            <a:extLst>
              <a:ext uri="{FF2B5EF4-FFF2-40B4-BE49-F238E27FC236}">
                <a16:creationId xmlns:a16="http://schemas.microsoft.com/office/drawing/2014/main" id="{F3403A8B-006F-45BC-A347-54C6DF0796F6}"/>
              </a:ext>
            </a:extLst>
          </p:cNvPr>
          <p:cNvSpPr txBox="1"/>
          <p:nvPr/>
        </p:nvSpPr>
        <p:spPr>
          <a:xfrm>
            <a:off x="4423089" y="3712419"/>
            <a:ext cx="3593356" cy="400110"/>
          </a:xfrm>
          <a:prstGeom prst="rect">
            <a:avLst/>
          </a:prstGeom>
          <a:noFill/>
        </p:spPr>
        <p:txBody>
          <a:bodyPr wrap="none" rtlCol="0">
            <a:spAutoFit/>
          </a:bodyPr>
          <a:lstStyle/>
          <a:p>
            <a:pPr algn="ctr"/>
            <a:r>
              <a:rPr lang="es-MX" sz="2000" b="1" dirty="0">
                <a:solidFill>
                  <a:schemeClr val="bg1"/>
                </a:solidFill>
              </a:rPr>
              <a:t>Cuernavaca, Mor;  Abril de 2025</a:t>
            </a:r>
          </a:p>
        </p:txBody>
      </p:sp>
      <p:sp>
        <p:nvSpPr>
          <p:cNvPr id="6" name="CuadroTexto 5">
            <a:extLst>
              <a:ext uri="{FF2B5EF4-FFF2-40B4-BE49-F238E27FC236}">
                <a16:creationId xmlns:a16="http://schemas.microsoft.com/office/drawing/2014/main" id="{4829A3A1-3FD2-4101-9222-89180A0E3992}"/>
              </a:ext>
            </a:extLst>
          </p:cNvPr>
          <p:cNvSpPr txBox="1"/>
          <p:nvPr/>
        </p:nvSpPr>
        <p:spPr>
          <a:xfrm>
            <a:off x="1731591" y="1319922"/>
            <a:ext cx="6152777" cy="1316990"/>
          </a:xfrm>
          <a:prstGeom prst="rect">
            <a:avLst/>
          </a:prstGeom>
          <a:noFill/>
        </p:spPr>
        <p:txBody>
          <a:bodyPr wrap="square">
            <a:spAutoFit/>
          </a:bodyPr>
          <a:lstStyle/>
          <a:p>
            <a:pPr algn="ctr"/>
            <a:r>
              <a:rPr lang="es-MX" sz="4000" b="1" dirty="0">
                <a:solidFill>
                  <a:schemeClr val="bg2">
                    <a:lumMod val="90000"/>
                  </a:schemeClr>
                </a:solidFill>
              </a:rPr>
              <a:t>Taller de Reglamentación </a:t>
            </a:r>
          </a:p>
          <a:p>
            <a:pPr algn="ctr"/>
            <a:r>
              <a:rPr lang="es-MX" sz="4000" b="1" dirty="0">
                <a:solidFill>
                  <a:schemeClr val="bg2">
                    <a:lumMod val="90000"/>
                  </a:schemeClr>
                </a:solidFill>
              </a:rPr>
              <a:t>Municipal </a:t>
            </a:r>
            <a:endParaRPr lang="es-MX" sz="3200" b="1" dirty="0">
              <a:solidFill>
                <a:schemeClr val="bg2">
                  <a:lumMod val="90000"/>
                </a:schemeClr>
              </a:solidFill>
            </a:endParaRPr>
          </a:p>
        </p:txBody>
      </p:sp>
      <p:sp>
        <p:nvSpPr>
          <p:cNvPr id="7" name="1 CuadroTexto">
            <a:extLst>
              <a:ext uri="{FF2B5EF4-FFF2-40B4-BE49-F238E27FC236}">
                <a16:creationId xmlns:a16="http://schemas.microsoft.com/office/drawing/2014/main" id="{1EA56012-3D00-42C2-959B-0AA8BFD8C003}"/>
              </a:ext>
            </a:extLst>
          </p:cNvPr>
          <p:cNvSpPr txBox="1"/>
          <p:nvPr/>
        </p:nvSpPr>
        <p:spPr>
          <a:xfrm>
            <a:off x="4435028" y="3717032"/>
            <a:ext cx="3593356" cy="400110"/>
          </a:xfrm>
          <a:prstGeom prst="rect">
            <a:avLst/>
          </a:prstGeom>
          <a:noFill/>
        </p:spPr>
        <p:txBody>
          <a:bodyPr wrap="none" rtlCol="0">
            <a:spAutoFit/>
          </a:bodyPr>
          <a:lstStyle/>
          <a:p>
            <a:pPr algn="ctr"/>
            <a:r>
              <a:rPr lang="es-MX" sz="2000" b="1" dirty="0">
                <a:solidFill>
                  <a:schemeClr val="bg2">
                    <a:lumMod val="75000"/>
                  </a:schemeClr>
                </a:solidFill>
              </a:rPr>
              <a:t>Cuernavaca, Mor;  Abril de 2025</a:t>
            </a:r>
          </a:p>
        </p:txBody>
      </p:sp>
    </p:spTree>
    <p:extLst>
      <p:ext uri="{BB962C8B-B14F-4D97-AF65-F5344CB8AC3E}">
        <p14:creationId xmlns:p14="http://schemas.microsoft.com/office/powerpoint/2010/main" val="119868453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2" name="Título 1">
            <a:extLst>
              <a:ext uri="{FF2B5EF4-FFF2-40B4-BE49-F238E27FC236}">
                <a16:creationId xmlns:a16="http://schemas.microsoft.com/office/drawing/2014/main" id="{AF0A1C07-E075-49ED-A15D-39D206514FC3}"/>
              </a:ext>
            </a:extLst>
          </p:cNvPr>
          <p:cNvSpPr txBox="1">
            <a:spLocks/>
          </p:cNvSpPr>
          <p:nvPr/>
        </p:nvSpPr>
        <p:spPr>
          <a:xfrm>
            <a:off x="107504" y="3064892"/>
            <a:ext cx="8895775" cy="2308324"/>
          </a:xfrm>
          <a:prstGeom prst="rect">
            <a:avLst/>
          </a:prstGeom>
        </p:spPr>
        <p:txBody>
          <a:bodyPr wrap="square" lIns="0" tIns="0" rIns="0" bIns="0">
            <a:spAutoFit/>
          </a:bodyPr>
          <a:lstStyle>
            <a:lvl1pPr>
              <a:defRPr sz="2000" b="1" i="0" u="sng">
                <a:solidFill>
                  <a:srgbClr val="800000"/>
                </a:solidFill>
                <a:latin typeface="Verdana"/>
                <a:ea typeface="+mj-ea"/>
                <a:cs typeface="Verdana"/>
              </a:defRPr>
            </a:lvl1pPr>
          </a:lstStyle>
          <a:p>
            <a:pPr marL="0" marR="0" lvl="0" indent="0" algn="ctr" defTabSz="457200" rtl="0" eaLnBrk="1" fontAlgn="auto" latinLnBrk="0" hangingPunct="1">
              <a:lnSpc>
                <a:spcPct val="100000"/>
              </a:lnSpc>
              <a:spcBef>
                <a:spcPts val="0"/>
              </a:spcBef>
              <a:spcAft>
                <a:spcPts val="0"/>
              </a:spcAft>
              <a:buClrTx/>
              <a:buSzTx/>
              <a:buFontTx/>
              <a:buNone/>
              <a:tabLst/>
              <a:defRPr/>
            </a:pPr>
            <a:endParaRPr kumimoji="0" lang="es-MX" sz="1400" b="0" i="0" u="none" strike="noStrike" kern="0" cap="none" spc="0" normalizeH="0" baseline="0" noProof="0" dirty="0">
              <a:ln>
                <a:noFill/>
              </a:ln>
              <a:solidFill>
                <a:schemeClr val="bg2">
                  <a:lumMod val="75000"/>
                </a:schemeClr>
              </a:solidFill>
              <a:effectLst/>
              <a:uLnTx/>
              <a:uFillTx/>
              <a:latin typeface="Verdana"/>
              <a:ea typeface="+mj-ea"/>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s-MX" sz="1400" b="1" i="0" u="none" strike="noStrike" kern="0" cap="none" spc="0" normalizeH="0" baseline="0" noProof="0" dirty="0">
                <a:ln>
                  <a:noFill/>
                </a:ln>
                <a:solidFill>
                  <a:schemeClr val="accent3">
                    <a:lumMod val="50000"/>
                  </a:schemeClr>
                </a:solidFill>
                <a:effectLst/>
                <a:uLnTx/>
                <a:uFillTx/>
                <a:latin typeface="Verdana"/>
                <a:ea typeface="+mj-ea"/>
              </a:rPr>
              <a:t>En México es la unidad administrativa y territorial básica dentro de un Estado; es una entidad autónoma con personalidad jurídica y patrimonio propio, encargada de la administración pública local y de brindar servicios básicos a la población.</a:t>
            </a:r>
          </a:p>
          <a:p>
            <a:pPr marL="0" marR="0" lvl="0" indent="0" algn="ctr" defTabSz="457200" rtl="0" eaLnBrk="1" fontAlgn="auto" latinLnBrk="0" hangingPunct="1">
              <a:lnSpc>
                <a:spcPct val="100000"/>
              </a:lnSpc>
              <a:spcBef>
                <a:spcPts val="0"/>
              </a:spcBef>
              <a:spcAft>
                <a:spcPts val="0"/>
              </a:spcAft>
              <a:buClrTx/>
              <a:buSzTx/>
              <a:buFontTx/>
              <a:buNone/>
              <a:tabLst/>
              <a:defRPr/>
            </a:pPr>
            <a:r>
              <a:rPr lang="es-MX" sz="1400" u="none" kern="0" dirty="0">
                <a:solidFill>
                  <a:schemeClr val="accent3">
                    <a:lumMod val="50000"/>
                  </a:schemeClr>
                </a:solidFill>
              </a:rPr>
              <a:t>Ocupa el nivel de gobierno más cercano a la ciudadanía  y juega un papel fundamental  en el  desarrollo local</a:t>
            </a:r>
            <a:r>
              <a:rPr lang="es-MX" sz="1200" u="none" kern="0" dirty="0">
                <a:solidFill>
                  <a:schemeClr val="accent3">
                    <a:lumMod val="50000"/>
                  </a:schemeClr>
                </a:solidFill>
              </a:rPr>
              <a:t>.</a:t>
            </a:r>
            <a:endParaRPr kumimoji="0" lang="es-MX" sz="1200" b="1" i="0" u="none" strike="noStrike" kern="0" cap="none" spc="0" normalizeH="0" baseline="0" noProof="0" dirty="0">
              <a:ln>
                <a:noFill/>
              </a:ln>
              <a:solidFill>
                <a:schemeClr val="accent3">
                  <a:lumMod val="50000"/>
                </a:schemeClr>
              </a:solidFill>
              <a:effectLst/>
              <a:uLnTx/>
              <a:uFillTx/>
              <a:latin typeface="Verdana"/>
              <a:ea typeface="+mj-ea"/>
            </a:endParaRPr>
          </a:p>
          <a:p>
            <a:pPr marL="0" marR="0" lvl="0" indent="0" algn="ctr" defTabSz="457200" rtl="0" eaLnBrk="1" fontAlgn="auto" latinLnBrk="0" hangingPunct="1">
              <a:lnSpc>
                <a:spcPct val="100000"/>
              </a:lnSpc>
              <a:spcBef>
                <a:spcPts val="0"/>
              </a:spcBef>
              <a:spcAft>
                <a:spcPts val="0"/>
              </a:spcAft>
              <a:buClrTx/>
              <a:buSzTx/>
              <a:buFontTx/>
              <a:buNone/>
              <a:tabLst/>
              <a:defRPr/>
            </a:pPr>
            <a:r>
              <a:rPr kumimoji="0" lang="es-MX" sz="1400" b="1" i="0" u="sng" strike="noStrike" kern="0" cap="none" spc="0" normalizeH="0" baseline="0" noProof="0" dirty="0">
                <a:ln>
                  <a:noFill/>
                </a:ln>
                <a:solidFill>
                  <a:schemeClr val="tx1"/>
                </a:solidFill>
                <a:effectLst/>
                <a:uLnTx/>
                <a:uFillTx/>
                <a:latin typeface="Verdana"/>
                <a:ea typeface="+mj-ea"/>
              </a:rPr>
              <a:t>   </a:t>
            </a:r>
            <a:r>
              <a:rPr kumimoji="0" lang="es-MX" sz="6600" b="1" i="0" u="sng" strike="noStrike" kern="0" cap="none" spc="0" normalizeH="0" baseline="0" noProof="0" dirty="0">
                <a:ln>
                  <a:noFill/>
                </a:ln>
                <a:solidFill>
                  <a:schemeClr val="tx1"/>
                </a:solidFill>
                <a:effectLst/>
                <a:uLnTx/>
                <a:uFillTx/>
                <a:latin typeface="Verdana"/>
                <a:ea typeface="+mj-ea"/>
              </a:rPr>
              <a:t> </a:t>
            </a:r>
          </a:p>
        </p:txBody>
      </p:sp>
      <p:sp>
        <p:nvSpPr>
          <p:cNvPr id="14" name="Título 1">
            <a:extLst>
              <a:ext uri="{FF2B5EF4-FFF2-40B4-BE49-F238E27FC236}">
                <a16:creationId xmlns:a16="http://schemas.microsoft.com/office/drawing/2014/main" id="{27705838-A408-4682-AA6F-E2128307AD2C}"/>
              </a:ext>
            </a:extLst>
          </p:cNvPr>
          <p:cNvSpPr txBox="1">
            <a:spLocks/>
          </p:cNvSpPr>
          <p:nvPr/>
        </p:nvSpPr>
        <p:spPr>
          <a:xfrm>
            <a:off x="-657673" y="1857598"/>
            <a:ext cx="9982201" cy="923330"/>
          </a:xfrm>
          <a:prstGeom prst="rect">
            <a:avLst/>
          </a:prstGeom>
        </p:spPr>
        <p:txBody>
          <a:bodyPr wrap="square" lIns="0" tIns="0" rIns="0" bIns="0">
            <a:spAutoFit/>
          </a:bodyPr>
          <a:lstStyle>
            <a:lvl1pPr>
              <a:defRPr sz="2000" b="1" i="0" u="sng">
                <a:solidFill>
                  <a:srgbClr val="800000"/>
                </a:solidFill>
                <a:latin typeface="Verdana"/>
                <a:ea typeface="+mj-ea"/>
                <a:cs typeface="Verdana"/>
              </a:defRPr>
            </a:lvl1p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s-MX" sz="6000" u="none" kern="0" dirty="0">
                <a:solidFill>
                  <a:schemeClr val="accent1"/>
                </a:solidFill>
              </a:rPr>
              <a:t> </a:t>
            </a:r>
            <a:r>
              <a:rPr kumimoji="0" lang="es-MX" sz="5400" b="1" i="0" u="sng" strike="noStrike" kern="0" cap="none" spc="0" normalizeH="0" baseline="0" noProof="0" dirty="0">
                <a:ln>
                  <a:noFill/>
                </a:ln>
                <a:solidFill>
                  <a:schemeClr val="bg2">
                    <a:lumMod val="90000"/>
                  </a:schemeClr>
                </a:solidFill>
                <a:effectLst/>
                <a:uLnTx/>
                <a:uFillTx/>
                <a:latin typeface="Verdana"/>
                <a:ea typeface="+mj-ea"/>
              </a:rPr>
              <a:t>EL </a:t>
            </a:r>
            <a:r>
              <a:rPr lang="es-MX" sz="5400" kern="0" dirty="0">
                <a:solidFill>
                  <a:schemeClr val="bg2">
                    <a:lumMod val="90000"/>
                  </a:schemeClr>
                </a:solidFill>
              </a:rPr>
              <a:t>Municipio Libre</a:t>
            </a:r>
            <a:endParaRPr kumimoji="0" lang="es-MX" sz="6000" b="1" i="0" u="sng" strike="noStrike" kern="0" cap="none" spc="0" normalizeH="0" baseline="0" noProof="0" dirty="0">
              <a:ln>
                <a:noFill/>
              </a:ln>
              <a:solidFill>
                <a:schemeClr val="bg2">
                  <a:lumMod val="90000"/>
                </a:schemeClr>
              </a:solidFill>
              <a:effectLst/>
              <a:uLnTx/>
              <a:uFillTx/>
              <a:latin typeface="Verdana"/>
              <a:ea typeface="+mj-ea"/>
            </a:endParaRPr>
          </a:p>
        </p:txBody>
      </p:sp>
      <p:sp>
        <p:nvSpPr>
          <p:cNvPr id="18" name="Título 1">
            <a:extLst>
              <a:ext uri="{FF2B5EF4-FFF2-40B4-BE49-F238E27FC236}">
                <a16:creationId xmlns:a16="http://schemas.microsoft.com/office/drawing/2014/main" id="{A41F1C0B-4A82-4F21-9CAC-1776987E89C4}"/>
              </a:ext>
            </a:extLst>
          </p:cNvPr>
          <p:cNvSpPr txBox="1">
            <a:spLocks/>
          </p:cNvSpPr>
          <p:nvPr/>
        </p:nvSpPr>
        <p:spPr>
          <a:xfrm>
            <a:off x="-540568" y="1857598"/>
            <a:ext cx="9982201" cy="923330"/>
          </a:xfrm>
          <a:prstGeom prst="rect">
            <a:avLst/>
          </a:prstGeom>
        </p:spPr>
        <p:txBody>
          <a:bodyPr wrap="square" lIns="0" tIns="0" rIns="0" bIns="0">
            <a:spAutoFit/>
          </a:bodyPr>
          <a:lstStyle>
            <a:lvl1pPr>
              <a:defRPr sz="2000" b="1" i="0" u="sng">
                <a:solidFill>
                  <a:srgbClr val="800000"/>
                </a:solidFill>
                <a:latin typeface="Verdana"/>
                <a:ea typeface="+mj-ea"/>
                <a:cs typeface="Verdana"/>
              </a:defRPr>
            </a:lvl1p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s-MX" sz="6000" u="none" kern="0" dirty="0">
                <a:solidFill>
                  <a:schemeClr val="bg2">
                    <a:lumMod val="90000"/>
                  </a:schemeClr>
                </a:solidFill>
              </a:rPr>
              <a:t> </a:t>
            </a:r>
            <a:r>
              <a:rPr kumimoji="0" lang="es-MX" sz="5400" b="1" i="0" u="sng" strike="noStrike" kern="0" cap="none" spc="0" normalizeH="0" baseline="0" noProof="0" dirty="0">
                <a:ln>
                  <a:noFill/>
                </a:ln>
                <a:solidFill>
                  <a:schemeClr val="accent3">
                    <a:lumMod val="50000"/>
                  </a:schemeClr>
                </a:solidFill>
                <a:effectLst/>
                <a:uLnTx/>
                <a:uFillTx/>
                <a:latin typeface="Verdana"/>
                <a:ea typeface="+mj-ea"/>
              </a:rPr>
              <a:t>EL </a:t>
            </a:r>
            <a:r>
              <a:rPr lang="es-MX" sz="5400" kern="0" dirty="0">
                <a:solidFill>
                  <a:schemeClr val="accent3">
                    <a:lumMod val="50000"/>
                  </a:schemeClr>
                </a:solidFill>
              </a:rPr>
              <a:t>Municipio Libre</a:t>
            </a:r>
            <a:endParaRPr kumimoji="0" lang="es-MX" sz="6000" b="1" i="0" u="sng" strike="noStrike" kern="0" cap="none" spc="0" normalizeH="0" baseline="0" noProof="0" dirty="0">
              <a:ln>
                <a:noFill/>
              </a:ln>
              <a:solidFill>
                <a:schemeClr val="accent3">
                  <a:lumMod val="50000"/>
                </a:schemeClr>
              </a:solidFill>
              <a:effectLst/>
              <a:uLnTx/>
              <a:uFillTx/>
              <a:latin typeface="Verdana"/>
              <a:ea typeface="+mj-ea"/>
            </a:endParaRPr>
          </a:p>
        </p:txBody>
      </p:sp>
      <p:cxnSp>
        <p:nvCxnSpPr>
          <p:cNvPr id="19" name="Conector recto 18">
            <a:extLst>
              <a:ext uri="{FF2B5EF4-FFF2-40B4-BE49-F238E27FC236}">
                <a16:creationId xmlns:a16="http://schemas.microsoft.com/office/drawing/2014/main" id="{4567FE94-8E80-4A40-9508-1D1B3A379A21}"/>
              </a:ext>
            </a:extLst>
          </p:cNvPr>
          <p:cNvCxnSpPr>
            <a:cxnSpLocks/>
          </p:cNvCxnSpPr>
          <p:nvPr/>
        </p:nvCxnSpPr>
        <p:spPr>
          <a:xfrm>
            <a:off x="2627784" y="4797152"/>
            <a:ext cx="3900487" cy="0"/>
          </a:xfrm>
          <a:prstGeom prst="line">
            <a:avLst/>
          </a:prstGeom>
          <a:ln>
            <a:solidFill>
              <a:schemeClr val="accent3">
                <a:lumMod val="75000"/>
              </a:schemeClr>
            </a:solidFill>
          </a:ln>
        </p:spPr>
        <p:style>
          <a:lnRef idx="3">
            <a:schemeClr val="accent5"/>
          </a:lnRef>
          <a:fillRef idx="0">
            <a:schemeClr val="accent5"/>
          </a:fillRef>
          <a:effectRef idx="2">
            <a:schemeClr val="accent5"/>
          </a:effectRef>
          <a:fontRef idx="minor">
            <a:schemeClr val="tx1"/>
          </a:fontRef>
        </p:style>
      </p:cxnSp>
    </p:spTree>
    <p:extLst>
      <p:ext uri="{BB962C8B-B14F-4D97-AF65-F5344CB8AC3E}">
        <p14:creationId xmlns:p14="http://schemas.microsoft.com/office/powerpoint/2010/main" val="329888624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1" name="CuadroTexto 10">
            <a:extLst>
              <a:ext uri="{FF2B5EF4-FFF2-40B4-BE49-F238E27FC236}">
                <a16:creationId xmlns:a16="http://schemas.microsoft.com/office/drawing/2014/main" id="{3A0A8B86-7296-405E-A48A-A7CCD044DE0B}"/>
              </a:ext>
            </a:extLst>
          </p:cNvPr>
          <p:cNvSpPr txBox="1"/>
          <p:nvPr/>
        </p:nvSpPr>
        <p:spPr>
          <a:xfrm>
            <a:off x="19234" y="2939460"/>
            <a:ext cx="9305294" cy="1569660"/>
          </a:xfrm>
          <a:prstGeom prst="rect">
            <a:avLst/>
          </a:prstGeom>
          <a:noFill/>
        </p:spPr>
        <p:txBody>
          <a:bodyPr wrap="square">
            <a:spAutoFit/>
          </a:bodyPr>
          <a:lstStyle/>
          <a:p>
            <a:r>
              <a:rPr lang="es-MX" sz="1600" b="1" i="1" dirty="0">
                <a:latin typeface="Arial" panose="020B0604020202020204" pitchFamily="34" charset="0"/>
                <a:cs typeface="Arial" panose="020B0604020202020204" pitchFamily="34" charset="0"/>
              </a:rPr>
              <a:t>El municipio libre </a:t>
            </a:r>
            <a:r>
              <a:rPr lang="es-MX" sz="1600" i="1" dirty="0">
                <a:latin typeface="Arial" panose="020B0604020202020204" pitchFamily="34" charset="0"/>
                <a:cs typeface="Arial" panose="020B0604020202020204" pitchFamily="34" charset="0"/>
              </a:rPr>
              <a:t>constituye la base de la división territorial y de la organización política y administrativa del Estado Mexicano. Es una entidad de carácter público, dotado de personalidad jurídica y patrimonio propio; susceptible de derechos y obligaciones; autónomo en su régimen interior y con libertad para administrar e integrar su hacienda, conforme a las disposiciones constitucionales</a:t>
            </a:r>
            <a:r>
              <a:rPr lang="es-MX" sz="1600" dirty="0">
                <a:latin typeface="Arial" panose="020B0604020202020204" pitchFamily="34" charset="0"/>
                <a:cs typeface="Arial" panose="020B0604020202020204" pitchFamily="34" charset="0"/>
              </a:rPr>
              <a:t>. </a:t>
            </a:r>
          </a:p>
          <a:p>
            <a:r>
              <a:rPr lang="es-MX" sz="1600" dirty="0">
                <a:latin typeface="Arial" panose="020B0604020202020204" pitchFamily="34" charset="0"/>
                <a:cs typeface="Arial" panose="020B0604020202020204" pitchFamily="34" charset="0"/>
              </a:rPr>
              <a:t>                                                                 </a:t>
            </a:r>
            <a:r>
              <a:rPr lang="es-MX" sz="1600" b="1" dirty="0">
                <a:latin typeface="Arial" panose="020B0604020202020204" pitchFamily="34" charset="0"/>
                <a:cs typeface="Arial" panose="020B0604020202020204" pitchFamily="34" charset="0"/>
              </a:rPr>
              <a:t>Art.2 Ley Orgánica Municipal del Estado de Morelos.    </a:t>
            </a:r>
          </a:p>
        </p:txBody>
      </p:sp>
    </p:spTree>
    <p:extLst>
      <p:ext uri="{BB962C8B-B14F-4D97-AF65-F5344CB8AC3E}">
        <p14:creationId xmlns:p14="http://schemas.microsoft.com/office/powerpoint/2010/main" val="4232059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4" name="Marcador de contenido 3">
            <a:extLst>
              <a:ext uri="{FF2B5EF4-FFF2-40B4-BE49-F238E27FC236}">
                <a16:creationId xmlns:a16="http://schemas.microsoft.com/office/drawing/2014/main" id="{B11924B7-6593-4D47-8467-FC0899F14B86}"/>
              </a:ext>
            </a:extLst>
          </p:cNvPr>
          <p:cNvGraphicFramePr>
            <a:graphicFrameLocks/>
          </p:cNvGraphicFramePr>
          <p:nvPr>
            <p:extLst>
              <p:ext uri="{D42A27DB-BD31-4B8C-83A1-F6EECF244321}">
                <p14:modId xmlns:p14="http://schemas.microsoft.com/office/powerpoint/2010/main" val="2717598781"/>
              </p:ext>
            </p:extLst>
          </p:nvPr>
        </p:nvGraphicFramePr>
        <p:xfrm>
          <a:off x="326281" y="1614829"/>
          <a:ext cx="8278167" cy="4312958"/>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5" name="Flecha: hacia abajo 4">
            <a:extLst>
              <a:ext uri="{FF2B5EF4-FFF2-40B4-BE49-F238E27FC236}">
                <a16:creationId xmlns:a16="http://schemas.microsoft.com/office/drawing/2014/main" id="{25C3B6EE-5037-40D4-9F58-9BB9B7359E20}"/>
              </a:ext>
            </a:extLst>
          </p:cNvPr>
          <p:cNvSpPr/>
          <p:nvPr/>
        </p:nvSpPr>
        <p:spPr>
          <a:xfrm>
            <a:off x="2339752" y="3718942"/>
            <a:ext cx="307926" cy="214114"/>
          </a:xfrm>
          <a:prstGeom prst="down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s-MX" dirty="0"/>
              <a:t>     </a:t>
            </a:r>
          </a:p>
        </p:txBody>
      </p:sp>
      <p:sp>
        <p:nvSpPr>
          <p:cNvPr id="12" name="Flecha: hacia abajo 11">
            <a:extLst>
              <a:ext uri="{FF2B5EF4-FFF2-40B4-BE49-F238E27FC236}">
                <a16:creationId xmlns:a16="http://schemas.microsoft.com/office/drawing/2014/main" id="{646D73E6-70BA-4180-8E21-A1D1FB4A5F99}"/>
              </a:ext>
            </a:extLst>
          </p:cNvPr>
          <p:cNvSpPr/>
          <p:nvPr/>
        </p:nvSpPr>
        <p:spPr>
          <a:xfrm>
            <a:off x="6372200" y="3645024"/>
            <a:ext cx="307926" cy="169168"/>
          </a:xfrm>
          <a:prstGeom prst="down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s-MX" dirty="0"/>
              <a:t>     </a:t>
            </a:r>
          </a:p>
        </p:txBody>
      </p:sp>
      <p:sp>
        <p:nvSpPr>
          <p:cNvPr id="13" name="Flecha: hacia abajo 12">
            <a:extLst>
              <a:ext uri="{FF2B5EF4-FFF2-40B4-BE49-F238E27FC236}">
                <a16:creationId xmlns:a16="http://schemas.microsoft.com/office/drawing/2014/main" id="{CF15B56C-452D-43A9-A519-D26B3F6DD3A7}"/>
              </a:ext>
            </a:extLst>
          </p:cNvPr>
          <p:cNvSpPr/>
          <p:nvPr/>
        </p:nvSpPr>
        <p:spPr>
          <a:xfrm rot="16200000">
            <a:off x="4381078" y="2591915"/>
            <a:ext cx="307926" cy="214114"/>
          </a:xfrm>
          <a:prstGeom prst="down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s-MX" dirty="0"/>
              <a:t>     </a:t>
            </a:r>
          </a:p>
        </p:txBody>
      </p:sp>
    </p:spTree>
    <p:extLst>
      <p:ext uri="{BB962C8B-B14F-4D97-AF65-F5344CB8AC3E}">
        <p14:creationId xmlns:p14="http://schemas.microsoft.com/office/powerpoint/2010/main" val="420051762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1" name="Marcador de contenido 14">
            <a:extLst>
              <a:ext uri="{FF2B5EF4-FFF2-40B4-BE49-F238E27FC236}">
                <a16:creationId xmlns:a16="http://schemas.microsoft.com/office/drawing/2014/main" id="{48D3AEB1-ABB0-4218-9F41-B81B093485A5}"/>
              </a:ext>
            </a:extLst>
          </p:cNvPr>
          <p:cNvGraphicFramePr>
            <a:graphicFrameLocks/>
          </p:cNvGraphicFramePr>
          <p:nvPr>
            <p:extLst>
              <p:ext uri="{D42A27DB-BD31-4B8C-83A1-F6EECF244321}">
                <p14:modId xmlns:p14="http://schemas.microsoft.com/office/powerpoint/2010/main" val="368487194"/>
              </p:ext>
            </p:extLst>
          </p:nvPr>
        </p:nvGraphicFramePr>
        <p:xfrm>
          <a:off x="683568" y="2417583"/>
          <a:ext cx="7776864" cy="3171657"/>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12" name="CuadroTexto 11">
            <a:extLst>
              <a:ext uri="{FF2B5EF4-FFF2-40B4-BE49-F238E27FC236}">
                <a16:creationId xmlns:a16="http://schemas.microsoft.com/office/drawing/2014/main" id="{7A6F6292-61F8-4C58-B51E-9ACCB51C5A89}"/>
              </a:ext>
            </a:extLst>
          </p:cNvPr>
          <p:cNvSpPr txBox="1"/>
          <p:nvPr/>
        </p:nvSpPr>
        <p:spPr>
          <a:xfrm>
            <a:off x="-612576" y="5816297"/>
            <a:ext cx="10945216" cy="276999"/>
          </a:xfrm>
          <a:prstGeom prst="rect">
            <a:avLst/>
          </a:prstGeom>
          <a:noFill/>
        </p:spPr>
        <p:txBody>
          <a:bodyPr wrap="square" rtlCol="0">
            <a:spAutoFit/>
          </a:bodyPr>
          <a:lstStyle/>
          <a:p>
            <a:r>
              <a:rPr lang="es-MX" sz="800" b="1" dirty="0"/>
              <a:t>,                                             </a:t>
            </a:r>
            <a:r>
              <a:rPr lang="es-MX" sz="800" dirty="0"/>
              <a:t>Las autoridades municipales tienen competencia </a:t>
            </a:r>
            <a:r>
              <a:rPr lang="es-MX" sz="800" b="1" dirty="0"/>
              <a:t>plena y exclusiva, </a:t>
            </a:r>
            <a:r>
              <a:rPr lang="es-MX" sz="800" dirty="0"/>
              <a:t>sobre su </a:t>
            </a:r>
            <a:r>
              <a:rPr lang="es-MX" sz="1000" b="1" dirty="0"/>
              <a:t>territorio y población, </a:t>
            </a:r>
            <a:r>
              <a:rPr lang="es-MX" sz="1000" dirty="0"/>
              <a:t>así como en lo concerniente a su  </a:t>
            </a:r>
            <a:r>
              <a:rPr lang="es-MX" sz="1000" b="1" dirty="0"/>
              <a:t>organización política y administrativa</a:t>
            </a:r>
            <a:r>
              <a:rPr lang="es-MX" sz="1200" dirty="0"/>
              <a:t>. </a:t>
            </a:r>
          </a:p>
        </p:txBody>
      </p:sp>
      <p:sp>
        <p:nvSpPr>
          <p:cNvPr id="5" name="CuadroTexto 4">
            <a:extLst>
              <a:ext uri="{FF2B5EF4-FFF2-40B4-BE49-F238E27FC236}">
                <a16:creationId xmlns:a16="http://schemas.microsoft.com/office/drawing/2014/main" id="{C2EBEAAC-39ED-4BDA-B9DE-051AC45C9C2C}"/>
              </a:ext>
            </a:extLst>
          </p:cNvPr>
          <p:cNvSpPr txBox="1"/>
          <p:nvPr/>
        </p:nvSpPr>
        <p:spPr>
          <a:xfrm>
            <a:off x="2742810" y="1486525"/>
            <a:ext cx="3643690" cy="846386"/>
          </a:xfrm>
          <a:prstGeom prst="rect">
            <a:avLst/>
          </a:prstGeom>
          <a:noFill/>
        </p:spPr>
        <p:txBody>
          <a:bodyPr wrap="none" rtlCol="0">
            <a:spAutoFit/>
          </a:bodyPr>
          <a:lstStyle/>
          <a:p>
            <a:r>
              <a:rPr lang="es-MX" sz="2400" b="1" u="sng" dirty="0"/>
              <a:t>Los Municipios en Morelos</a:t>
            </a:r>
            <a:r>
              <a:rPr lang="es-MX" sz="1600" u="sng" dirty="0"/>
              <a:t> </a:t>
            </a:r>
          </a:p>
          <a:p>
            <a:r>
              <a:rPr lang="es-MX" sz="1100" dirty="0"/>
              <a:t>             </a:t>
            </a:r>
          </a:p>
          <a:p>
            <a:r>
              <a:rPr lang="es-MX" sz="1100" dirty="0"/>
              <a:t>              </a:t>
            </a:r>
            <a:r>
              <a:rPr lang="es-MX" sz="1200" dirty="0"/>
              <a:t>regularan su funcionamiento de acuerdo a</a:t>
            </a:r>
            <a:r>
              <a:rPr lang="es-MX" sz="1400" dirty="0"/>
              <a:t>:   </a:t>
            </a:r>
            <a:endParaRPr lang="es-MX" dirty="0"/>
          </a:p>
        </p:txBody>
      </p:sp>
    </p:spTree>
    <p:extLst>
      <p:ext uri="{BB962C8B-B14F-4D97-AF65-F5344CB8AC3E}">
        <p14:creationId xmlns:p14="http://schemas.microsoft.com/office/powerpoint/2010/main" val="80577818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3" name="CuadroTexto 12">
            <a:extLst>
              <a:ext uri="{FF2B5EF4-FFF2-40B4-BE49-F238E27FC236}">
                <a16:creationId xmlns:a16="http://schemas.microsoft.com/office/drawing/2014/main" id="{C338A856-013E-0C3D-AA9B-A845DA7E92AB}"/>
              </a:ext>
            </a:extLst>
          </p:cNvPr>
          <p:cNvSpPr txBox="1"/>
          <p:nvPr/>
        </p:nvSpPr>
        <p:spPr>
          <a:xfrm>
            <a:off x="179512" y="1591736"/>
            <a:ext cx="8424936" cy="4069512"/>
          </a:xfrm>
          <a:prstGeom prst="rect">
            <a:avLst/>
          </a:prstGeom>
          <a:noFill/>
        </p:spPr>
        <p:txBody>
          <a:bodyPr wrap="square">
            <a:spAutoFit/>
          </a:bodyPr>
          <a:lstStyle/>
          <a:p>
            <a:pPr marL="588645" algn="ctr">
              <a:lnSpc>
                <a:spcPct val="107000"/>
              </a:lnSpc>
              <a:spcAft>
                <a:spcPts val="800"/>
              </a:spcAft>
            </a:pPr>
            <a:endParaRPr lang="es-MX" sz="1600" b="1" dirty="0">
              <a:effectLst/>
              <a:latin typeface="Arial" panose="020B0604020202020204" pitchFamily="34" charset="0"/>
              <a:ea typeface="Calibri" panose="020F0502020204030204" pitchFamily="34" charset="0"/>
              <a:cs typeface="Arial" panose="020B0604020202020204" pitchFamily="34" charset="0"/>
            </a:endParaRPr>
          </a:p>
          <a:p>
            <a:pPr marL="588645" algn="just">
              <a:lnSpc>
                <a:spcPct val="107000"/>
              </a:lnSpc>
              <a:spcAft>
                <a:spcPts val="800"/>
              </a:spcAft>
            </a:pPr>
            <a:r>
              <a:rPr lang="es-ES" sz="1600" dirty="0"/>
              <a:t>La Constitución Política de los Estados Unidos Mexicanos consagra en su artículo 115 la facultad que tienen los gobiernos municipales de formular y aprobar disposiciones normativas indispensables para fortalecer sus capacidades institucionales, regular las actividades que ocurren en su territorio y dar respuesta a las demandas de su población, contribuyendo con ello a elevar su bienestar y calidad de vida.</a:t>
            </a:r>
          </a:p>
          <a:p>
            <a:pPr marL="588645" algn="just">
              <a:lnSpc>
                <a:spcPct val="107000"/>
              </a:lnSpc>
              <a:spcAft>
                <a:spcPts val="800"/>
              </a:spcAft>
            </a:pPr>
            <a:r>
              <a:rPr lang="es-ES" sz="1600" dirty="0">
                <a:effectLst/>
                <a:latin typeface="Arial" panose="020B0604020202020204" pitchFamily="34" charset="0"/>
                <a:ea typeface="Calibri" panose="020F0502020204030204" pitchFamily="34" charset="0"/>
                <a:cs typeface="Arial" panose="020B0604020202020204" pitchFamily="34" charset="0"/>
              </a:rPr>
              <a:t>Lo que se traduce en Bandos de Policía y Gobierno, Reglamentos, Circulares y Disposiciones normativas; documentos que sentarán las bases  para contar con otros instrumentos de importancia para el funcionamiento del gobierno local como el Plan Municipal de Desarrollo, los Programas Operativos y otros documentos institucionales.</a:t>
            </a:r>
          </a:p>
          <a:p>
            <a:pPr marL="588645" algn="just">
              <a:lnSpc>
                <a:spcPct val="107000"/>
              </a:lnSpc>
              <a:spcAft>
                <a:spcPts val="800"/>
              </a:spcAft>
            </a:pPr>
            <a:r>
              <a:rPr lang="es-ES" sz="1600" dirty="0">
                <a:latin typeface="Arial" panose="020B0604020202020204" pitchFamily="34" charset="0"/>
                <a:ea typeface="Calibri" panose="020F0502020204030204" pitchFamily="34" charset="0"/>
                <a:cs typeface="Arial" panose="020B0604020202020204" pitchFamily="34" charset="0"/>
              </a:rPr>
              <a:t>En esta labor, los gobiernos municipales enfrentan diversos retos como la ausencia u obsolescencia de reglamentos, costos asociados a la publicación de las normas, diversos problemas de carácter técnico.</a:t>
            </a:r>
            <a:endParaRPr lang="es-MX" sz="1600" dirty="0">
              <a:effectLst/>
              <a:latin typeface="Arial" panose="020B0604020202020204" pitchFamily="34" charset="0"/>
              <a:ea typeface="Calibri" panose="020F0502020204030204" pitchFamily="34" charset="0"/>
              <a:cs typeface="Arial" panose="020B0604020202020204" pitchFamily="34" charset="0"/>
            </a:endParaRPr>
          </a:p>
        </p:txBody>
      </p:sp>
    </p:spTree>
    <p:extLst>
      <p:ext uri="{BB962C8B-B14F-4D97-AF65-F5344CB8AC3E}">
        <p14:creationId xmlns:p14="http://schemas.microsoft.com/office/powerpoint/2010/main" val="63795200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3">
            <a:extLst>
              <a:ext uri="{FF2B5EF4-FFF2-40B4-BE49-F238E27FC236}">
                <a16:creationId xmlns:a16="http://schemas.microsoft.com/office/drawing/2014/main" id="{AF92E4EF-7F68-4029-8C86-DD2D4531FBFA}"/>
              </a:ext>
            </a:extLst>
          </p:cNvPr>
          <p:cNvGraphicFramePr>
            <a:graphicFrameLocks/>
          </p:cNvGraphicFramePr>
          <p:nvPr>
            <p:extLst>
              <p:ext uri="{D42A27DB-BD31-4B8C-83A1-F6EECF244321}">
                <p14:modId xmlns:p14="http://schemas.microsoft.com/office/powerpoint/2010/main" val="1010896619"/>
              </p:ext>
            </p:extLst>
          </p:nvPr>
        </p:nvGraphicFramePr>
        <p:xfrm>
          <a:off x="550232" y="1994650"/>
          <a:ext cx="8342248" cy="417065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B3A39DBD-FC01-4A56-830C-7BEC7356867D}"/>
              </a:ext>
            </a:extLst>
          </p:cNvPr>
          <p:cNvSpPr txBox="1"/>
          <p:nvPr/>
        </p:nvSpPr>
        <p:spPr>
          <a:xfrm>
            <a:off x="2699792" y="1475492"/>
            <a:ext cx="4578626" cy="369332"/>
          </a:xfrm>
          <a:prstGeom prst="rect">
            <a:avLst/>
          </a:prstGeom>
          <a:noFill/>
        </p:spPr>
        <p:txBody>
          <a:bodyPr wrap="none" rtlCol="0">
            <a:spAutoFit/>
          </a:bodyPr>
          <a:lstStyle/>
          <a:p>
            <a:r>
              <a:rPr lang="es-MX" b="1" u="sng" dirty="0"/>
              <a:t>Ley Orgánica Municipal del Estado de Morelos</a:t>
            </a:r>
          </a:p>
        </p:txBody>
      </p:sp>
      <p:sp>
        <p:nvSpPr>
          <p:cNvPr id="7" name="CuadroTexto 6">
            <a:extLst>
              <a:ext uri="{FF2B5EF4-FFF2-40B4-BE49-F238E27FC236}">
                <a16:creationId xmlns:a16="http://schemas.microsoft.com/office/drawing/2014/main" id="{C8D02116-D556-4161-85E7-1D799C7045EB}"/>
              </a:ext>
            </a:extLst>
          </p:cNvPr>
          <p:cNvSpPr txBox="1"/>
          <p:nvPr/>
        </p:nvSpPr>
        <p:spPr>
          <a:xfrm>
            <a:off x="130868" y="1268760"/>
            <a:ext cx="1586525" cy="369332"/>
          </a:xfrm>
          <a:prstGeom prst="rect">
            <a:avLst/>
          </a:prstGeom>
          <a:noFill/>
        </p:spPr>
        <p:txBody>
          <a:bodyPr wrap="none" rtlCol="0">
            <a:spAutoFit/>
          </a:bodyPr>
          <a:lstStyle/>
          <a:p>
            <a:r>
              <a:rPr lang="es-MX" b="1" dirty="0"/>
              <a:t>Marco Jurídico</a:t>
            </a:r>
          </a:p>
        </p:txBody>
      </p:sp>
    </p:spTree>
    <p:extLst>
      <p:ext uri="{BB962C8B-B14F-4D97-AF65-F5344CB8AC3E}">
        <p14:creationId xmlns:p14="http://schemas.microsoft.com/office/powerpoint/2010/main" val="44363686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0">
            <a:extLst>
              <a:ext uri="{FF2B5EF4-FFF2-40B4-BE49-F238E27FC236}">
                <a16:creationId xmlns:a16="http://schemas.microsoft.com/office/drawing/2014/main" id="{55009EAD-4586-489B-837A-88FD30440DF9}"/>
              </a:ext>
            </a:extLst>
          </p:cNvPr>
          <p:cNvGraphicFramePr>
            <a:graphicFrameLocks/>
          </p:cNvGraphicFramePr>
          <p:nvPr>
            <p:extLst>
              <p:ext uri="{D42A27DB-BD31-4B8C-83A1-F6EECF244321}">
                <p14:modId xmlns:p14="http://schemas.microsoft.com/office/powerpoint/2010/main" val="3833319493"/>
              </p:ext>
            </p:extLst>
          </p:nvPr>
        </p:nvGraphicFramePr>
        <p:xfrm>
          <a:off x="827584" y="2492896"/>
          <a:ext cx="8229600" cy="3384376"/>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2A92C0D6-1FD1-46DD-8C3B-F148AC409BD3}"/>
              </a:ext>
            </a:extLst>
          </p:cNvPr>
          <p:cNvSpPr txBox="1"/>
          <p:nvPr/>
        </p:nvSpPr>
        <p:spPr>
          <a:xfrm>
            <a:off x="2513654" y="1691516"/>
            <a:ext cx="4578626" cy="369332"/>
          </a:xfrm>
          <a:prstGeom prst="rect">
            <a:avLst/>
          </a:prstGeom>
          <a:noFill/>
        </p:spPr>
        <p:txBody>
          <a:bodyPr wrap="none" rtlCol="0">
            <a:spAutoFit/>
          </a:bodyPr>
          <a:lstStyle/>
          <a:p>
            <a:r>
              <a:rPr lang="es-MX" b="1" u="sng" dirty="0"/>
              <a:t>Ley Orgánica Municipal del Estado de Morelos</a:t>
            </a:r>
          </a:p>
        </p:txBody>
      </p:sp>
      <p:sp>
        <p:nvSpPr>
          <p:cNvPr id="20" name="Flecha: hacia la izquierda 19">
            <a:extLst>
              <a:ext uri="{FF2B5EF4-FFF2-40B4-BE49-F238E27FC236}">
                <a16:creationId xmlns:a16="http://schemas.microsoft.com/office/drawing/2014/main" id="{2C7F5F56-FE8F-4085-AEF8-CD007FF00BD0}"/>
              </a:ext>
            </a:extLst>
          </p:cNvPr>
          <p:cNvSpPr/>
          <p:nvPr/>
        </p:nvSpPr>
        <p:spPr>
          <a:xfrm>
            <a:off x="7812360" y="2636912"/>
            <a:ext cx="432048" cy="559944"/>
          </a:xfrm>
          <a:prstGeom prst="left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sp>
        <p:nvSpPr>
          <p:cNvPr id="22" name="Flecha: hacia la izquierda 21">
            <a:extLst>
              <a:ext uri="{FF2B5EF4-FFF2-40B4-BE49-F238E27FC236}">
                <a16:creationId xmlns:a16="http://schemas.microsoft.com/office/drawing/2014/main" id="{E7DEE56E-4538-4F6D-A17A-1744217AB2AF}"/>
              </a:ext>
            </a:extLst>
          </p:cNvPr>
          <p:cNvSpPr/>
          <p:nvPr/>
        </p:nvSpPr>
        <p:spPr>
          <a:xfrm>
            <a:off x="7812360" y="4077072"/>
            <a:ext cx="432048" cy="559944"/>
          </a:xfrm>
          <a:prstGeom prst="left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sp>
        <p:nvSpPr>
          <p:cNvPr id="23" name="Flecha: hacia la izquierda 22">
            <a:extLst>
              <a:ext uri="{FF2B5EF4-FFF2-40B4-BE49-F238E27FC236}">
                <a16:creationId xmlns:a16="http://schemas.microsoft.com/office/drawing/2014/main" id="{88B4CC36-F940-4966-930E-84740A488A6C}"/>
              </a:ext>
            </a:extLst>
          </p:cNvPr>
          <p:cNvSpPr/>
          <p:nvPr/>
        </p:nvSpPr>
        <p:spPr>
          <a:xfrm>
            <a:off x="7812360" y="5245320"/>
            <a:ext cx="432048" cy="559944"/>
          </a:xfrm>
          <a:prstGeom prst="leftArrow">
            <a:avLst/>
          </a:prstGeom>
          <a:solidFill>
            <a:schemeClr val="accent3">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sp>
        <p:nvSpPr>
          <p:cNvPr id="9" name="CuadroTexto 8">
            <a:extLst>
              <a:ext uri="{FF2B5EF4-FFF2-40B4-BE49-F238E27FC236}">
                <a16:creationId xmlns:a16="http://schemas.microsoft.com/office/drawing/2014/main" id="{45A3516F-D30B-456C-BC78-DDD58CBCCC6B}"/>
              </a:ext>
            </a:extLst>
          </p:cNvPr>
          <p:cNvSpPr txBox="1"/>
          <p:nvPr/>
        </p:nvSpPr>
        <p:spPr>
          <a:xfrm>
            <a:off x="179512" y="1340768"/>
            <a:ext cx="1586525" cy="369332"/>
          </a:xfrm>
          <a:prstGeom prst="rect">
            <a:avLst/>
          </a:prstGeom>
          <a:noFill/>
        </p:spPr>
        <p:txBody>
          <a:bodyPr wrap="none" rtlCol="0">
            <a:spAutoFit/>
          </a:bodyPr>
          <a:lstStyle/>
          <a:p>
            <a:r>
              <a:rPr lang="es-MX" b="1" dirty="0"/>
              <a:t>Marco Jurídico</a:t>
            </a:r>
          </a:p>
        </p:txBody>
      </p:sp>
    </p:spTree>
    <p:extLst>
      <p:ext uri="{BB962C8B-B14F-4D97-AF65-F5344CB8AC3E}">
        <p14:creationId xmlns:p14="http://schemas.microsoft.com/office/powerpoint/2010/main" val="2125133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3">
            <a:extLst>
              <a:ext uri="{FF2B5EF4-FFF2-40B4-BE49-F238E27FC236}">
                <a16:creationId xmlns:a16="http://schemas.microsoft.com/office/drawing/2014/main" id="{AF92E4EF-7F68-4029-8C86-DD2D4531FBFA}"/>
              </a:ext>
            </a:extLst>
          </p:cNvPr>
          <p:cNvGraphicFramePr>
            <a:graphicFrameLocks/>
          </p:cNvGraphicFramePr>
          <p:nvPr>
            <p:extLst>
              <p:ext uri="{D42A27DB-BD31-4B8C-83A1-F6EECF244321}">
                <p14:modId xmlns:p14="http://schemas.microsoft.com/office/powerpoint/2010/main" val="1763055213"/>
              </p:ext>
            </p:extLst>
          </p:nvPr>
        </p:nvGraphicFramePr>
        <p:xfrm>
          <a:off x="550232" y="1994650"/>
          <a:ext cx="8342248" cy="417065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B3A39DBD-FC01-4A56-830C-7BEC7356867D}"/>
              </a:ext>
            </a:extLst>
          </p:cNvPr>
          <p:cNvSpPr txBox="1"/>
          <p:nvPr/>
        </p:nvSpPr>
        <p:spPr>
          <a:xfrm>
            <a:off x="2699792" y="1475492"/>
            <a:ext cx="4578626" cy="369332"/>
          </a:xfrm>
          <a:prstGeom prst="rect">
            <a:avLst/>
          </a:prstGeom>
          <a:noFill/>
        </p:spPr>
        <p:txBody>
          <a:bodyPr wrap="none" rtlCol="0">
            <a:spAutoFit/>
          </a:bodyPr>
          <a:lstStyle/>
          <a:p>
            <a:r>
              <a:rPr lang="es-MX" b="1" u="sng" dirty="0"/>
              <a:t>Ley Orgánica Municipal del Estado de Morelos</a:t>
            </a:r>
          </a:p>
        </p:txBody>
      </p:sp>
      <p:sp>
        <p:nvSpPr>
          <p:cNvPr id="7" name="CuadroTexto 6">
            <a:extLst>
              <a:ext uri="{FF2B5EF4-FFF2-40B4-BE49-F238E27FC236}">
                <a16:creationId xmlns:a16="http://schemas.microsoft.com/office/drawing/2014/main" id="{C8D02116-D556-4161-85E7-1D799C7045EB}"/>
              </a:ext>
            </a:extLst>
          </p:cNvPr>
          <p:cNvSpPr txBox="1"/>
          <p:nvPr/>
        </p:nvSpPr>
        <p:spPr>
          <a:xfrm>
            <a:off x="130868" y="1268760"/>
            <a:ext cx="1586525" cy="369332"/>
          </a:xfrm>
          <a:prstGeom prst="rect">
            <a:avLst/>
          </a:prstGeom>
          <a:noFill/>
        </p:spPr>
        <p:txBody>
          <a:bodyPr wrap="none" rtlCol="0">
            <a:spAutoFit/>
          </a:bodyPr>
          <a:lstStyle/>
          <a:p>
            <a:r>
              <a:rPr lang="es-MX" b="1" dirty="0"/>
              <a:t>Marco Jurídico</a:t>
            </a:r>
          </a:p>
        </p:txBody>
      </p:sp>
    </p:spTree>
    <p:extLst>
      <p:ext uri="{BB962C8B-B14F-4D97-AF65-F5344CB8AC3E}">
        <p14:creationId xmlns:p14="http://schemas.microsoft.com/office/powerpoint/2010/main" val="331613874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3">
            <a:extLst>
              <a:ext uri="{FF2B5EF4-FFF2-40B4-BE49-F238E27FC236}">
                <a16:creationId xmlns:a16="http://schemas.microsoft.com/office/drawing/2014/main" id="{AF92E4EF-7F68-4029-8C86-DD2D4531FBFA}"/>
              </a:ext>
            </a:extLst>
          </p:cNvPr>
          <p:cNvGraphicFramePr>
            <a:graphicFrameLocks/>
          </p:cNvGraphicFramePr>
          <p:nvPr>
            <p:extLst>
              <p:ext uri="{D42A27DB-BD31-4B8C-83A1-F6EECF244321}">
                <p14:modId xmlns:p14="http://schemas.microsoft.com/office/powerpoint/2010/main" val="781794652"/>
              </p:ext>
            </p:extLst>
          </p:nvPr>
        </p:nvGraphicFramePr>
        <p:xfrm>
          <a:off x="550232" y="1994650"/>
          <a:ext cx="8342248" cy="417065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B3A39DBD-FC01-4A56-830C-7BEC7356867D}"/>
              </a:ext>
            </a:extLst>
          </p:cNvPr>
          <p:cNvSpPr txBox="1"/>
          <p:nvPr/>
        </p:nvSpPr>
        <p:spPr>
          <a:xfrm>
            <a:off x="2699792" y="1475492"/>
            <a:ext cx="4578626" cy="369332"/>
          </a:xfrm>
          <a:prstGeom prst="rect">
            <a:avLst/>
          </a:prstGeom>
          <a:noFill/>
        </p:spPr>
        <p:txBody>
          <a:bodyPr wrap="none" rtlCol="0">
            <a:spAutoFit/>
          </a:bodyPr>
          <a:lstStyle/>
          <a:p>
            <a:r>
              <a:rPr lang="es-MX" b="1" u="sng" dirty="0"/>
              <a:t>Ley Orgánica Municipal del Estado de Morelos</a:t>
            </a:r>
          </a:p>
        </p:txBody>
      </p:sp>
      <p:sp>
        <p:nvSpPr>
          <p:cNvPr id="7" name="CuadroTexto 6">
            <a:extLst>
              <a:ext uri="{FF2B5EF4-FFF2-40B4-BE49-F238E27FC236}">
                <a16:creationId xmlns:a16="http://schemas.microsoft.com/office/drawing/2014/main" id="{C8D02116-D556-4161-85E7-1D799C7045EB}"/>
              </a:ext>
            </a:extLst>
          </p:cNvPr>
          <p:cNvSpPr txBox="1"/>
          <p:nvPr/>
        </p:nvSpPr>
        <p:spPr>
          <a:xfrm>
            <a:off x="130868" y="1268760"/>
            <a:ext cx="1586525" cy="369332"/>
          </a:xfrm>
          <a:prstGeom prst="rect">
            <a:avLst/>
          </a:prstGeom>
          <a:noFill/>
        </p:spPr>
        <p:txBody>
          <a:bodyPr wrap="none" rtlCol="0">
            <a:spAutoFit/>
          </a:bodyPr>
          <a:lstStyle/>
          <a:p>
            <a:r>
              <a:rPr lang="es-MX" b="1" dirty="0"/>
              <a:t>Marco Jurídico</a:t>
            </a:r>
          </a:p>
        </p:txBody>
      </p:sp>
    </p:spTree>
    <p:extLst>
      <p:ext uri="{BB962C8B-B14F-4D97-AF65-F5344CB8AC3E}">
        <p14:creationId xmlns:p14="http://schemas.microsoft.com/office/powerpoint/2010/main" val="115105925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3">
            <a:extLst>
              <a:ext uri="{FF2B5EF4-FFF2-40B4-BE49-F238E27FC236}">
                <a16:creationId xmlns:a16="http://schemas.microsoft.com/office/drawing/2014/main" id="{AF92E4EF-7F68-4029-8C86-DD2D4531FBFA}"/>
              </a:ext>
            </a:extLst>
          </p:cNvPr>
          <p:cNvGraphicFramePr>
            <a:graphicFrameLocks/>
          </p:cNvGraphicFramePr>
          <p:nvPr>
            <p:extLst>
              <p:ext uri="{D42A27DB-BD31-4B8C-83A1-F6EECF244321}">
                <p14:modId xmlns:p14="http://schemas.microsoft.com/office/powerpoint/2010/main" val="3261255950"/>
              </p:ext>
            </p:extLst>
          </p:nvPr>
        </p:nvGraphicFramePr>
        <p:xfrm>
          <a:off x="550232" y="1994650"/>
          <a:ext cx="8342248" cy="4170654"/>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B3A39DBD-FC01-4A56-830C-7BEC7356867D}"/>
              </a:ext>
            </a:extLst>
          </p:cNvPr>
          <p:cNvSpPr txBox="1"/>
          <p:nvPr/>
        </p:nvSpPr>
        <p:spPr>
          <a:xfrm>
            <a:off x="2699792" y="1475492"/>
            <a:ext cx="4578626" cy="369332"/>
          </a:xfrm>
          <a:prstGeom prst="rect">
            <a:avLst/>
          </a:prstGeom>
          <a:noFill/>
        </p:spPr>
        <p:txBody>
          <a:bodyPr wrap="none" rtlCol="0">
            <a:spAutoFit/>
          </a:bodyPr>
          <a:lstStyle/>
          <a:p>
            <a:r>
              <a:rPr lang="es-MX" b="1" u="sng" dirty="0"/>
              <a:t>Ley Orgánica Municipal del Estado de Morelos</a:t>
            </a:r>
          </a:p>
        </p:txBody>
      </p:sp>
      <p:sp>
        <p:nvSpPr>
          <p:cNvPr id="7" name="CuadroTexto 6">
            <a:extLst>
              <a:ext uri="{FF2B5EF4-FFF2-40B4-BE49-F238E27FC236}">
                <a16:creationId xmlns:a16="http://schemas.microsoft.com/office/drawing/2014/main" id="{C8D02116-D556-4161-85E7-1D799C7045EB}"/>
              </a:ext>
            </a:extLst>
          </p:cNvPr>
          <p:cNvSpPr txBox="1"/>
          <p:nvPr/>
        </p:nvSpPr>
        <p:spPr>
          <a:xfrm>
            <a:off x="130868" y="1268760"/>
            <a:ext cx="1586525" cy="369332"/>
          </a:xfrm>
          <a:prstGeom prst="rect">
            <a:avLst/>
          </a:prstGeom>
          <a:noFill/>
        </p:spPr>
        <p:txBody>
          <a:bodyPr wrap="none" rtlCol="0">
            <a:spAutoFit/>
          </a:bodyPr>
          <a:lstStyle/>
          <a:p>
            <a:r>
              <a:rPr lang="es-MX" b="1" dirty="0"/>
              <a:t>Marco Jurídico</a:t>
            </a:r>
          </a:p>
        </p:txBody>
      </p:sp>
      <p:sp>
        <p:nvSpPr>
          <p:cNvPr id="5" name="CuadroTexto 4">
            <a:extLst>
              <a:ext uri="{FF2B5EF4-FFF2-40B4-BE49-F238E27FC236}">
                <a16:creationId xmlns:a16="http://schemas.microsoft.com/office/drawing/2014/main" id="{C36E98DB-E793-41E4-8C15-1CB60D41DD68}"/>
              </a:ext>
            </a:extLst>
          </p:cNvPr>
          <p:cNvSpPr txBox="1"/>
          <p:nvPr/>
        </p:nvSpPr>
        <p:spPr>
          <a:xfrm>
            <a:off x="683568" y="1979548"/>
            <a:ext cx="1924694" cy="369332"/>
          </a:xfrm>
          <a:prstGeom prst="rect">
            <a:avLst/>
          </a:prstGeom>
          <a:noFill/>
        </p:spPr>
        <p:txBody>
          <a:bodyPr wrap="none" rtlCol="0">
            <a:spAutoFit/>
          </a:bodyPr>
          <a:lstStyle/>
          <a:p>
            <a:r>
              <a:rPr lang="es-MX" dirty="0"/>
              <a:t>Art. 60, continúa…</a:t>
            </a:r>
          </a:p>
        </p:txBody>
      </p:sp>
    </p:spTree>
    <p:extLst>
      <p:ext uri="{BB962C8B-B14F-4D97-AF65-F5344CB8AC3E}">
        <p14:creationId xmlns:p14="http://schemas.microsoft.com/office/powerpoint/2010/main" val="82387894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3" name="Marcador de contenido 23">
            <a:extLst>
              <a:ext uri="{FF2B5EF4-FFF2-40B4-BE49-F238E27FC236}">
                <a16:creationId xmlns:a16="http://schemas.microsoft.com/office/drawing/2014/main" id="{AF92E4EF-7F68-4029-8C86-DD2D4531FBFA}"/>
              </a:ext>
            </a:extLst>
          </p:cNvPr>
          <p:cNvGraphicFramePr>
            <a:graphicFrameLocks/>
          </p:cNvGraphicFramePr>
          <p:nvPr>
            <p:extLst>
              <p:ext uri="{D42A27DB-BD31-4B8C-83A1-F6EECF244321}">
                <p14:modId xmlns:p14="http://schemas.microsoft.com/office/powerpoint/2010/main" val="604279533"/>
              </p:ext>
            </p:extLst>
          </p:nvPr>
        </p:nvGraphicFramePr>
        <p:xfrm>
          <a:off x="395536" y="2270483"/>
          <a:ext cx="8352928" cy="1158509"/>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6" name="CuadroTexto 5">
            <a:extLst>
              <a:ext uri="{FF2B5EF4-FFF2-40B4-BE49-F238E27FC236}">
                <a16:creationId xmlns:a16="http://schemas.microsoft.com/office/drawing/2014/main" id="{B3A39DBD-FC01-4A56-830C-7BEC7356867D}"/>
              </a:ext>
            </a:extLst>
          </p:cNvPr>
          <p:cNvSpPr txBox="1"/>
          <p:nvPr/>
        </p:nvSpPr>
        <p:spPr>
          <a:xfrm>
            <a:off x="2699792" y="1475492"/>
            <a:ext cx="4578626" cy="369332"/>
          </a:xfrm>
          <a:prstGeom prst="rect">
            <a:avLst/>
          </a:prstGeom>
          <a:noFill/>
        </p:spPr>
        <p:txBody>
          <a:bodyPr wrap="none" rtlCol="0">
            <a:spAutoFit/>
          </a:bodyPr>
          <a:lstStyle/>
          <a:p>
            <a:r>
              <a:rPr lang="es-MX" b="1" u="sng" dirty="0"/>
              <a:t>Ley Orgánica Municipal del Estado de Morelos</a:t>
            </a:r>
          </a:p>
        </p:txBody>
      </p:sp>
      <p:sp>
        <p:nvSpPr>
          <p:cNvPr id="7" name="CuadroTexto 6">
            <a:extLst>
              <a:ext uri="{FF2B5EF4-FFF2-40B4-BE49-F238E27FC236}">
                <a16:creationId xmlns:a16="http://schemas.microsoft.com/office/drawing/2014/main" id="{C8D02116-D556-4161-85E7-1D799C7045EB}"/>
              </a:ext>
            </a:extLst>
          </p:cNvPr>
          <p:cNvSpPr txBox="1"/>
          <p:nvPr/>
        </p:nvSpPr>
        <p:spPr>
          <a:xfrm>
            <a:off x="130868" y="1268760"/>
            <a:ext cx="1586525" cy="369332"/>
          </a:xfrm>
          <a:prstGeom prst="rect">
            <a:avLst/>
          </a:prstGeom>
          <a:noFill/>
        </p:spPr>
        <p:txBody>
          <a:bodyPr wrap="none" rtlCol="0">
            <a:spAutoFit/>
          </a:bodyPr>
          <a:lstStyle/>
          <a:p>
            <a:r>
              <a:rPr lang="es-MX" b="1" dirty="0"/>
              <a:t>Marco Jurídico</a:t>
            </a:r>
          </a:p>
        </p:txBody>
      </p:sp>
      <p:graphicFrame>
        <p:nvGraphicFramePr>
          <p:cNvPr id="5" name="Diagrama 4">
            <a:extLst>
              <a:ext uri="{FF2B5EF4-FFF2-40B4-BE49-F238E27FC236}">
                <a16:creationId xmlns:a16="http://schemas.microsoft.com/office/drawing/2014/main" id="{552391FB-369E-4DDC-8E82-E6E215D9B058}"/>
              </a:ext>
            </a:extLst>
          </p:cNvPr>
          <p:cNvGraphicFramePr/>
          <p:nvPr>
            <p:extLst>
              <p:ext uri="{D42A27DB-BD31-4B8C-83A1-F6EECF244321}">
                <p14:modId xmlns:p14="http://schemas.microsoft.com/office/powerpoint/2010/main" val="594909383"/>
              </p:ext>
            </p:extLst>
          </p:nvPr>
        </p:nvGraphicFramePr>
        <p:xfrm>
          <a:off x="398880" y="2564904"/>
          <a:ext cx="8349584" cy="3677982"/>
        </p:xfrm>
        <a:graphic>
          <a:graphicData uri="http://schemas.openxmlformats.org/drawingml/2006/diagram">
            <dgm:relIds xmlns:dgm="http://schemas.openxmlformats.org/drawingml/2006/diagram" xmlns:r="http://schemas.openxmlformats.org/officeDocument/2006/relationships" r:dm="rId9" r:lo="rId10" r:qs="rId11" r:cs="rId12"/>
          </a:graphicData>
        </a:graphic>
      </p:graphicFrame>
      <p:sp>
        <p:nvSpPr>
          <p:cNvPr id="9" name="CuadroTexto 8">
            <a:extLst>
              <a:ext uri="{FF2B5EF4-FFF2-40B4-BE49-F238E27FC236}">
                <a16:creationId xmlns:a16="http://schemas.microsoft.com/office/drawing/2014/main" id="{BF19E8F3-6F2F-4A51-A217-D419E7F8C99A}"/>
              </a:ext>
            </a:extLst>
          </p:cNvPr>
          <p:cNvSpPr txBox="1"/>
          <p:nvPr/>
        </p:nvSpPr>
        <p:spPr>
          <a:xfrm>
            <a:off x="3381829" y="1772816"/>
            <a:ext cx="2726003" cy="523220"/>
          </a:xfrm>
          <a:prstGeom prst="rect">
            <a:avLst/>
          </a:prstGeom>
          <a:noFill/>
        </p:spPr>
        <p:txBody>
          <a:bodyPr wrap="none" rtlCol="0">
            <a:spAutoFit/>
          </a:bodyPr>
          <a:lstStyle/>
          <a:p>
            <a:r>
              <a:rPr lang="es-MX" sz="2800" b="1" dirty="0">
                <a:solidFill>
                  <a:schemeClr val="accent3">
                    <a:lumMod val="50000"/>
                  </a:schemeClr>
                </a:solidFill>
              </a:rPr>
              <a:t>Art.61, se define</a:t>
            </a:r>
            <a:r>
              <a:rPr lang="es-MX" sz="2400" dirty="0">
                <a:solidFill>
                  <a:schemeClr val="accent3">
                    <a:lumMod val="50000"/>
                  </a:schemeClr>
                </a:solidFill>
              </a:rPr>
              <a:t>:</a:t>
            </a:r>
          </a:p>
        </p:txBody>
      </p:sp>
      <p:sp>
        <p:nvSpPr>
          <p:cNvPr id="11" name="Flecha: a la izquierda, derecha y arriba 10">
            <a:extLst>
              <a:ext uri="{FF2B5EF4-FFF2-40B4-BE49-F238E27FC236}">
                <a16:creationId xmlns:a16="http://schemas.microsoft.com/office/drawing/2014/main" id="{777859DF-A166-4590-9BFC-2362482E8719}"/>
              </a:ext>
            </a:extLst>
          </p:cNvPr>
          <p:cNvSpPr/>
          <p:nvPr/>
        </p:nvSpPr>
        <p:spPr>
          <a:xfrm>
            <a:off x="3275856" y="5229199"/>
            <a:ext cx="2736304" cy="1013687"/>
          </a:xfrm>
          <a:prstGeom prst="leftRightUpArrow">
            <a:avLst/>
          </a:prstGeom>
          <a:solidFill>
            <a:schemeClr val="accent3">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s-MX"/>
          </a:p>
        </p:txBody>
      </p:sp>
    </p:spTree>
    <p:extLst>
      <p:ext uri="{BB962C8B-B14F-4D97-AF65-F5344CB8AC3E}">
        <p14:creationId xmlns:p14="http://schemas.microsoft.com/office/powerpoint/2010/main" val="205016205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1" name="Marcador de texto 3">
            <a:extLst>
              <a:ext uri="{FF2B5EF4-FFF2-40B4-BE49-F238E27FC236}">
                <a16:creationId xmlns:a16="http://schemas.microsoft.com/office/drawing/2014/main" id="{D0352BA2-DD12-41EF-B5B3-965C63314396}"/>
              </a:ext>
            </a:extLst>
          </p:cNvPr>
          <p:cNvSpPr txBox="1">
            <a:spLocks/>
          </p:cNvSpPr>
          <p:nvPr/>
        </p:nvSpPr>
        <p:spPr>
          <a:xfrm>
            <a:off x="-203201" y="4581128"/>
            <a:ext cx="9448419" cy="1486376"/>
          </a:xfrm>
          <a:prstGeom prst="rect">
            <a:avLst/>
          </a:prstGeom>
        </p:spPr>
        <p:txBody>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endParaRPr lang="es-MX" sz="1600" dirty="0">
              <a:latin typeface="Arial" panose="020B0604020202020204" pitchFamily="34" charset="0"/>
              <a:cs typeface="Arial" panose="020B0604020202020204" pitchFamily="34" charset="0"/>
            </a:endParaRPr>
          </a:p>
          <a:p>
            <a:pPr algn="ctr"/>
            <a:r>
              <a:rPr lang="es-MX" sz="1600" b="1" i="1" dirty="0">
                <a:latin typeface="Arial" panose="020B0604020202020204" pitchFamily="34" charset="0"/>
                <a:cs typeface="Arial" panose="020B0604020202020204" pitchFamily="34" charset="0"/>
              </a:rPr>
              <a:t>“</a:t>
            </a:r>
            <a:r>
              <a:rPr lang="es-MX" sz="2000" b="1" i="1" dirty="0">
                <a:latin typeface="Arial" panose="020B0604020202020204" pitchFamily="34" charset="0"/>
                <a:cs typeface="Arial" panose="020B0604020202020204" pitchFamily="34" charset="0"/>
              </a:rPr>
              <a:t>Conjunto ordenado de reglas que contienen normas específicas para </a:t>
            </a:r>
            <a:r>
              <a:rPr lang="es-MX" sz="2000" b="1" i="1" dirty="0" err="1">
                <a:latin typeface="Arial" panose="020B0604020202020204" pitchFamily="34" charset="0"/>
                <a:cs typeface="Arial" panose="020B0604020202020204" pitchFamily="34" charset="0"/>
              </a:rPr>
              <a:t>procedimentar</a:t>
            </a:r>
            <a:r>
              <a:rPr lang="es-MX" sz="2000" b="1" i="1" dirty="0">
                <a:latin typeface="Arial" panose="020B0604020202020204" pitchFamily="34" charset="0"/>
                <a:cs typeface="Arial" panose="020B0604020202020204" pitchFamily="34" charset="0"/>
              </a:rPr>
              <a:t>, detallar y facilitar el cumplimiento de una ley o disposición jurídica superior” </a:t>
            </a:r>
            <a:r>
              <a:rPr lang="es-MX" sz="1800" b="1" dirty="0">
                <a:latin typeface="Arial" panose="020B0604020202020204" pitchFamily="34" charset="0"/>
                <a:cs typeface="Arial" panose="020B0604020202020204" pitchFamily="34" charset="0"/>
              </a:rPr>
              <a:t>(Chaparro, 2022)</a:t>
            </a:r>
          </a:p>
          <a:p>
            <a:endParaRPr lang="es-MX" dirty="0"/>
          </a:p>
        </p:txBody>
      </p:sp>
      <p:graphicFrame>
        <p:nvGraphicFramePr>
          <p:cNvPr id="12" name="Marcador de contenido 4">
            <a:extLst>
              <a:ext uri="{FF2B5EF4-FFF2-40B4-BE49-F238E27FC236}">
                <a16:creationId xmlns:a16="http://schemas.microsoft.com/office/drawing/2014/main" id="{E83B3DF4-103D-4C2D-96F7-02356B09FCD8}"/>
              </a:ext>
            </a:extLst>
          </p:cNvPr>
          <p:cNvGraphicFramePr>
            <a:graphicFrameLocks/>
          </p:cNvGraphicFramePr>
          <p:nvPr>
            <p:extLst>
              <p:ext uri="{D42A27DB-BD31-4B8C-83A1-F6EECF244321}">
                <p14:modId xmlns:p14="http://schemas.microsoft.com/office/powerpoint/2010/main" val="1596637886"/>
              </p:ext>
            </p:extLst>
          </p:nvPr>
        </p:nvGraphicFramePr>
        <p:xfrm>
          <a:off x="2915816" y="568961"/>
          <a:ext cx="5882743" cy="5812366"/>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13" name="Título 1">
            <a:extLst>
              <a:ext uri="{FF2B5EF4-FFF2-40B4-BE49-F238E27FC236}">
                <a16:creationId xmlns:a16="http://schemas.microsoft.com/office/drawing/2014/main" id="{0570FCEC-6A8B-40F9-8BDA-7813FCF0A7B1}"/>
              </a:ext>
            </a:extLst>
          </p:cNvPr>
          <p:cNvSpPr txBox="1">
            <a:spLocks/>
          </p:cNvSpPr>
          <p:nvPr/>
        </p:nvSpPr>
        <p:spPr>
          <a:xfrm>
            <a:off x="-191690" y="815225"/>
            <a:ext cx="3251522" cy="1677671"/>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s-MX" sz="2000" b="1" u="sng" dirty="0"/>
              <a:t>Reglamento Municipal </a:t>
            </a:r>
          </a:p>
        </p:txBody>
      </p:sp>
      <p:sp>
        <p:nvSpPr>
          <p:cNvPr id="14" name="CuadroTexto 13">
            <a:extLst>
              <a:ext uri="{FF2B5EF4-FFF2-40B4-BE49-F238E27FC236}">
                <a16:creationId xmlns:a16="http://schemas.microsoft.com/office/drawing/2014/main" id="{F17F269A-F88C-475D-87A7-0DE42E05A103}"/>
              </a:ext>
            </a:extLst>
          </p:cNvPr>
          <p:cNvSpPr txBox="1"/>
          <p:nvPr/>
        </p:nvSpPr>
        <p:spPr>
          <a:xfrm>
            <a:off x="2915816" y="1988840"/>
            <a:ext cx="2159737" cy="376952"/>
          </a:xfrm>
          <a:prstGeom prst="rect">
            <a:avLst/>
          </a:prstGeom>
          <a:noFill/>
        </p:spPr>
        <p:txBody>
          <a:bodyPr wrap="square" rtlCol="0">
            <a:spAutoFit/>
          </a:bodyPr>
          <a:lstStyle/>
          <a:p>
            <a:r>
              <a:rPr lang="es-MX" b="1" dirty="0"/>
              <a:t>Conjunto de Normas</a:t>
            </a:r>
          </a:p>
        </p:txBody>
      </p:sp>
      <p:sp>
        <p:nvSpPr>
          <p:cNvPr id="18" name="CuadroTexto 17">
            <a:extLst>
              <a:ext uri="{FF2B5EF4-FFF2-40B4-BE49-F238E27FC236}">
                <a16:creationId xmlns:a16="http://schemas.microsoft.com/office/drawing/2014/main" id="{11E72B94-CC15-497E-AFEC-3F267F53B804}"/>
              </a:ext>
            </a:extLst>
          </p:cNvPr>
          <p:cNvSpPr txBox="1"/>
          <p:nvPr/>
        </p:nvSpPr>
        <p:spPr>
          <a:xfrm>
            <a:off x="3489976" y="3780329"/>
            <a:ext cx="1442064" cy="584775"/>
          </a:xfrm>
          <a:prstGeom prst="rect">
            <a:avLst/>
          </a:prstGeom>
          <a:noFill/>
        </p:spPr>
        <p:txBody>
          <a:bodyPr wrap="square" rtlCol="0">
            <a:spAutoFit/>
          </a:bodyPr>
          <a:lstStyle/>
          <a:p>
            <a:r>
              <a:rPr lang="es-MX" sz="1600" b="1" dirty="0">
                <a:solidFill>
                  <a:schemeClr val="bg1">
                    <a:lumMod val="95000"/>
                  </a:schemeClr>
                </a:solidFill>
              </a:rPr>
              <a:t>Cumplimiento</a:t>
            </a:r>
          </a:p>
          <a:p>
            <a:r>
              <a:rPr lang="es-MX" sz="1600" b="1" dirty="0">
                <a:solidFill>
                  <a:schemeClr val="bg1">
                    <a:lumMod val="95000"/>
                  </a:schemeClr>
                </a:solidFill>
              </a:rPr>
              <a:t> de la Ley</a:t>
            </a:r>
          </a:p>
        </p:txBody>
      </p:sp>
      <p:sp>
        <p:nvSpPr>
          <p:cNvPr id="19" name="CuadroTexto 18">
            <a:extLst>
              <a:ext uri="{FF2B5EF4-FFF2-40B4-BE49-F238E27FC236}">
                <a16:creationId xmlns:a16="http://schemas.microsoft.com/office/drawing/2014/main" id="{543F20B0-710A-4660-A24E-C099452FC3CA}"/>
              </a:ext>
            </a:extLst>
          </p:cNvPr>
          <p:cNvSpPr txBox="1"/>
          <p:nvPr/>
        </p:nvSpPr>
        <p:spPr>
          <a:xfrm>
            <a:off x="5519703" y="3820398"/>
            <a:ext cx="1435097" cy="584775"/>
          </a:xfrm>
          <a:prstGeom prst="rect">
            <a:avLst/>
          </a:prstGeom>
          <a:noFill/>
        </p:spPr>
        <p:txBody>
          <a:bodyPr wrap="square" rtlCol="0">
            <a:spAutoFit/>
          </a:bodyPr>
          <a:lstStyle/>
          <a:p>
            <a:r>
              <a:rPr lang="es-MX" sz="1600" b="1" dirty="0">
                <a:solidFill>
                  <a:schemeClr val="accent3">
                    <a:lumMod val="50000"/>
                  </a:schemeClr>
                </a:solidFill>
              </a:rPr>
              <a:t>Preservar </a:t>
            </a:r>
          </a:p>
          <a:p>
            <a:r>
              <a:rPr lang="es-MX" sz="1600" b="1" dirty="0">
                <a:solidFill>
                  <a:schemeClr val="accent3">
                    <a:lumMod val="50000"/>
                  </a:schemeClr>
                </a:solidFill>
              </a:rPr>
              <a:t>la Seguridad</a:t>
            </a:r>
          </a:p>
        </p:txBody>
      </p:sp>
      <p:sp>
        <p:nvSpPr>
          <p:cNvPr id="20" name="CuadroTexto 19">
            <a:extLst>
              <a:ext uri="{FF2B5EF4-FFF2-40B4-BE49-F238E27FC236}">
                <a16:creationId xmlns:a16="http://schemas.microsoft.com/office/drawing/2014/main" id="{76F65EC3-6010-4900-ADCB-151CE0CB9354}"/>
              </a:ext>
            </a:extLst>
          </p:cNvPr>
          <p:cNvSpPr txBox="1"/>
          <p:nvPr/>
        </p:nvSpPr>
        <p:spPr>
          <a:xfrm>
            <a:off x="7275329" y="4005064"/>
            <a:ext cx="1689159" cy="338554"/>
          </a:xfrm>
          <a:prstGeom prst="rect">
            <a:avLst/>
          </a:prstGeom>
          <a:noFill/>
        </p:spPr>
        <p:txBody>
          <a:bodyPr wrap="square" rtlCol="0">
            <a:spAutoFit/>
          </a:bodyPr>
          <a:lstStyle/>
          <a:p>
            <a:r>
              <a:rPr lang="es-MX" sz="1600" b="1" dirty="0">
                <a:solidFill>
                  <a:schemeClr val="accent3">
                    <a:lumMod val="50000"/>
                  </a:schemeClr>
                </a:solidFill>
              </a:rPr>
              <a:t>El orden público </a:t>
            </a:r>
          </a:p>
        </p:txBody>
      </p:sp>
      <p:sp>
        <p:nvSpPr>
          <p:cNvPr id="21" name="CuadroTexto 20">
            <a:extLst>
              <a:ext uri="{FF2B5EF4-FFF2-40B4-BE49-F238E27FC236}">
                <a16:creationId xmlns:a16="http://schemas.microsoft.com/office/drawing/2014/main" id="{014CBB9F-2145-4D48-A885-AD3FD8D023BA}"/>
              </a:ext>
            </a:extLst>
          </p:cNvPr>
          <p:cNvSpPr txBox="1"/>
          <p:nvPr/>
        </p:nvSpPr>
        <p:spPr>
          <a:xfrm>
            <a:off x="3347864" y="3419708"/>
            <a:ext cx="1108328" cy="400110"/>
          </a:xfrm>
          <a:prstGeom prst="rect">
            <a:avLst/>
          </a:prstGeom>
          <a:noFill/>
        </p:spPr>
        <p:txBody>
          <a:bodyPr wrap="square" rtlCol="0">
            <a:spAutoFit/>
          </a:bodyPr>
          <a:lstStyle/>
          <a:p>
            <a:r>
              <a:rPr lang="es-MX" sz="2000" b="1" dirty="0">
                <a:solidFill>
                  <a:schemeClr val="bg1">
                    <a:lumMod val="95000"/>
                  </a:schemeClr>
                </a:solidFill>
              </a:rPr>
              <a:t>Objeto</a:t>
            </a:r>
            <a:r>
              <a:rPr lang="es-MX" dirty="0">
                <a:solidFill>
                  <a:schemeClr val="bg1">
                    <a:lumMod val="95000"/>
                  </a:schemeClr>
                </a:solidFill>
              </a:rPr>
              <a:t>:</a:t>
            </a:r>
          </a:p>
        </p:txBody>
      </p:sp>
      <p:cxnSp>
        <p:nvCxnSpPr>
          <p:cNvPr id="22" name="Conector recto 21">
            <a:extLst>
              <a:ext uri="{FF2B5EF4-FFF2-40B4-BE49-F238E27FC236}">
                <a16:creationId xmlns:a16="http://schemas.microsoft.com/office/drawing/2014/main" id="{0EE45E79-C759-42A8-9EE3-678A003A0B5A}"/>
              </a:ext>
            </a:extLst>
          </p:cNvPr>
          <p:cNvCxnSpPr>
            <a:cxnSpLocks/>
          </p:cNvCxnSpPr>
          <p:nvPr/>
        </p:nvCxnSpPr>
        <p:spPr>
          <a:xfrm>
            <a:off x="4788024" y="3573016"/>
            <a:ext cx="3960440" cy="31358"/>
          </a:xfrm>
          <a:prstGeom prst="line">
            <a:avLst/>
          </a:prstGeom>
          <a:ln>
            <a:solidFill>
              <a:schemeClr val="bg2">
                <a:lumMod val="50000"/>
              </a:schemeClr>
            </a:solidFill>
          </a:ln>
        </p:spPr>
        <p:style>
          <a:lnRef idx="1">
            <a:schemeClr val="accent2"/>
          </a:lnRef>
          <a:fillRef idx="0">
            <a:schemeClr val="accent2"/>
          </a:fillRef>
          <a:effectRef idx="0">
            <a:schemeClr val="accent2"/>
          </a:effectRef>
          <a:fontRef idx="minor">
            <a:schemeClr val="tx1"/>
          </a:fontRef>
        </p:style>
      </p:cxnSp>
      <p:sp>
        <p:nvSpPr>
          <p:cNvPr id="5" name="Rectángulo: biselado 4">
            <a:extLst>
              <a:ext uri="{FF2B5EF4-FFF2-40B4-BE49-F238E27FC236}">
                <a16:creationId xmlns:a16="http://schemas.microsoft.com/office/drawing/2014/main" id="{42842177-2143-4436-93A5-75E24AA62F4B}"/>
              </a:ext>
            </a:extLst>
          </p:cNvPr>
          <p:cNvSpPr/>
          <p:nvPr/>
        </p:nvSpPr>
        <p:spPr>
          <a:xfrm>
            <a:off x="683568" y="3112969"/>
            <a:ext cx="2016224" cy="604063"/>
          </a:xfrm>
          <a:prstGeom prst="bevel">
            <a:avLst/>
          </a:prstGeom>
          <a:solidFill>
            <a:schemeClr val="bg2">
              <a:lumMod val="5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s-MX" dirty="0"/>
              <a:t>del Municipio</a:t>
            </a:r>
          </a:p>
        </p:txBody>
      </p:sp>
    </p:spTree>
    <p:extLst>
      <p:ext uri="{BB962C8B-B14F-4D97-AF65-F5344CB8AC3E}">
        <p14:creationId xmlns:p14="http://schemas.microsoft.com/office/powerpoint/2010/main" val="163246178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11" name="Marcador de contenido 3">
            <a:extLst>
              <a:ext uri="{FF2B5EF4-FFF2-40B4-BE49-F238E27FC236}">
                <a16:creationId xmlns:a16="http://schemas.microsoft.com/office/drawing/2014/main" id="{8851E341-CA29-4893-ABE7-6D409F0701C1}"/>
              </a:ext>
            </a:extLst>
          </p:cNvPr>
          <p:cNvGraphicFramePr>
            <a:graphicFrameLocks/>
          </p:cNvGraphicFramePr>
          <p:nvPr>
            <p:extLst>
              <p:ext uri="{D42A27DB-BD31-4B8C-83A1-F6EECF244321}">
                <p14:modId xmlns:p14="http://schemas.microsoft.com/office/powerpoint/2010/main" val="791582164"/>
              </p:ext>
            </p:extLst>
          </p:nvPr>
        </p:nvGraphicFramePr>
        <p:xfrm>
          <a:off x="457200" y="1567333"/>
          <a:ext cx="8229600" cy="4525963"/>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
        <p:nvSpPr>
          <p:cNvPr id="5" name="CuadroTexto 4">
            <a:extLst>
              <a:ext uri="{FF2B5EF4-FFF2-40B4-BE49-F238E27FC236}">
                <a16:creationId xmlns:a16="http://schemas.microsoft.com/office/drawing/2014/main" id="{67696332-A138-4178-AFF8-714EFDCEB11D}"/>
              </a:ext>
            </a:extLst>
          </p:cNvPr>
          <p:cNvSpPr txBox="1"/>
          <p:nvPr/>
        </p:nvSpPr>
        <p:spPr>
          <a:xfrm>
            <a:off x="251520" y="1331476"/>
            <a:ext cx="2627001" cy="400110"/>
          </a:xfrm>
          <a:prstGeom prst="rect">
            <a:avLst/>
          </a:prstGeom>
          <a:noFill/>
        </p:spPr>
        <p:txBody>
          <a:bodyPr wrap="none" rtlCol="0">
            <a:spAutoFit/>
          </a:bodyPr>
          <a:lstStyle/>
          <a:p>
            <a:r>
              <a:rPr lang="es-MX" sz="2000" b="1" u="sng" dirty="0"/>
              <a:t>4 tipos de Reglamento</a:t>
            </a:r>
            <a:r>
              <a:rPr lang="es-MX" b="1" u="sng" dirty="0"/>
              <a:t>:</a:t>
            </a:r>
          </a:p>
        </p:txBody>
      </p:sp>
      <p:cxnSp>
        <p:nvCxnSpPr>
          <p:cNvPr id="7" name="Conector recto 6">
            <a:extLst>
              <a:ext uri="{FF2B5EF4-FFF2-40B4-BE49-F238E27FC236}">
                <a16:creationId xmlns:a16="http://schemas.microsoft.com/office/drawing/2014/main" id="{3619713B-593F-45C2-A07D-4FAE1F0E0AC0}"/>
              </a:ext>
            </a:extLst>
          </p:cNvPr>
          <p:cNvCxnSpPr>
            <a:cxnSpLocks/>
          </p:cNvCxnSpPr>
          <p:nvPr/>
        </p:nvCxnSpPr>
        <p:spPr>
          <a:xfrm>
            <a:off x="354801" y="3861048"/>
            <a:ext cx="1840935"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18" name="Conector recto 17">
            <a:extLst>
              <a:ext uri="{FF2B5EF4-FFF2-40B4-BE49-F238E27FC236}">
                <a16:creationId xmlns:a16="http://schemas.microsoft.com/office/drawing/2014/main" id="{CA64BB22-3137-4864-8BB4-868A67C3F2D0}"/>
              </a:ext>
            </a:extLst>
          </p:cNvPr>
          <p:cNvCxnSpPr>
            <a:cxnSpLocks/>
          </p:cNvCxnSpPr>
          <p:nvPr/>
        </p:nvCxnSpPr>
        <p:spPr>
          <a:xfrm>
            <a:off x="3667169" y="1556792"/>
            <a:ext cx="1840935"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19" name="Conector recto 18">
            <a:extLst>
              <a:ext uri="{FF2B5EF4-FFF2-40B4-BE49-F238E27FC236}">
                <a16:creationId xmlns:a16="http://schemas.microsoft.com/office/drawing/2014/main" id="{C1E6EF9D-C872-456B-9F21-29C5AB3B89B6}"/>
              </a:ext>
            </a:extLst>
          </p:cNvPr>
          <p:cNvCxnSpPr>
            <a:cxnSpLocks/>
          </p:cNvCxnSpPr>
          <p:nvPr/>
        </p:nvCxnSpPr>
        <p:spPr>
          <a:xfrm>
            <a:off x="3635896" y="6165304"/>
            <a:ext cx="1840935" cy="0"/>
          </a:xfrm>
          <a:prstGeom prst="line">
            <a:avLst/>
          </a:prstGeom>
        </p:spPr>
        <p:style>
          <a:lnRef idx="1">
            <a:schemeClr val="accent1"/>
          </a:lnRef>
          <a:fillRef idx="0">
            <a:schemeClr val="accent1"/>
          </a:fillRef>
          <a:effectRef idx="0">
            <a:schemeClr val="accent1"/>
          </a:effectRef>
          <a:fontRef idx="minor">
            <a:schemeClr val="tx1"/>
          </a:fontRef>
        </p:style>
      </p:cxnSp>
      <p:cxnSp>
        <p:nvCxnSpPr>
          <p:cNvPr id="20" name="Conector recto 19">
            <a:extLst>
              <a:ext uri="{FF2B5EF4-FFF2-40B4-BE49-F238E27FC236}">
                <a16:creationId xmlns:a16="http://schemas.microsoft.com/office/drawing/2014/main" id="{EE7ED1F1-0E46-4420-8032-7E09DCF6C428}"/>
              </a:ext>
            </a:extLst>
          </p:cNvPr>
          <p:cNvCxnSpPr>
            <a:cxnSpLocks/>
          </p:cNvCxnSpPr>
          <p:nvPr/>
        </p:nvCxnSpPr>
        <p:spPr>
          <a:xfrm>
            <a:off x="7020272" y="3861048"/>
            <a:ext cx="1840935" cy="0"/>
          </a:xfrm>
          <a:prstGeom prst="line">
            <a:avLst/>
          </a:prstGeom>
        </p:spPr>
        <p:style>
          <a:lnRef idx="1">
            <a:schemeClr val="accent1"/>
          </a:lnRef>
          <a:fillRef idx="0">
            <a:schemeClr val="accent1"/>
          </a:fillRef>
          <a:effectRef idx="0">
            <a:schemeClr val="accent1"/>
          </a:effectRef>
          <a:fontRef idx="minor">
            <a:schemeClr val="tx1"/>
          </a:fontRef>
        </p:style>
      </p:cxnSp>
      <p:sp>
        <p:nvSpPr>
          <p:cNvPr id="13" name="CuadroTexto 12">
            <a:extLst>
              <a:ext uri="{FF2B5EF4-FFF2-40B4-BE49-F238E27FC236}">
                <a16:creationId xmlns:a16="http://schemas.microsoft.com/office/drawing/2014/main" id="{B0CAA1FC-42DF-4595-B30A-FD93025B8C42}"/>
              </a:ext>
            </a:extLst>
          </p:cNvPr>
          <p:cNvSpPr txBox="1"/>
          <p:nvPr/>
        </p:nvSpPr>
        <p:spPr>
          <a:xfrm>
            <a:off x="395536" y="2564904"/>
            <a:ext cx="2117556" cy="338554"/>
          </a:xfrm>
          <a:prstGeom prst="rect">
            <a:avLst/>
          </a:prstGeom>
          <a:noFill/>
        </p:spPr>
        <p:txBody>
          <a:bodyPr wrap="square" rtlCol="0">
            <a:spAutoFit/>
          </a:bodyPr>
          <a:lstStyle/>
          <a:p>
            <a:r>
              <a:rPr lang="es-MX" sz="1600" b="1" dirty="0"/>
              <a:t>Reglamento Interior</a:t>
            </a:r>
          </a:p>
        </p:txBody>
      </p:sp>
      <p:sp>
        <p:nvSpPr>
          <p:cNvPr id="21" name="CuadroTexto 20">
            <a:extLst>
              <a:ext uri="{FF2B5EF4-FFF2-40B4-BE49-F238E27FC236}">
                <a16:creationId xmlns:a16="http://schemas.microsoft.com/office/drawing/2014/main" id="{6ED9435E-FE6D-4E90-983D-D0E0E51673F4}"/>
              </a:ext>
            </a:extLst>
          </p:cNvPr>
          <p:cNvSpPr txBox="1"/>
          <p:nvPr/>
        </p:nvSpPr>
        <p:spPr>
          <a:xfrm>
            <a:off x="6732240" y="1556792"/>
            <a:ext cx="2304256" cy="830997"/>
          </a:xfrm>
          <a:prstGeom prst="rect">
            <a:avLst/>
          </a:prstGeom>
          <a:noFill/>
        </p:spPr>
        <p:txBody>
          <a:bodyPr wrap="square" rtlCol="0">
            <a:spAutoFit/>
          </a:bodyPr>
          <a:lstStyle/>
          <a:p>
            <a:r>
              <a:rPr lang="es-MX" sz="1600" b="1" dirty="0"/>
              <a:t>Reglamento Interior de la Administración Pública Municipal</a:t>
            </a:r>
          </a:p>
        </p:txBody>
      </p:sp>
      <p:sp>
        <p:nvSpPr>
          <p:cNvPr id="22" name="CuadroTexto 21">
            <a:extLst>
              <a:ext uri="{FF2B5EF4-FFF2-40B4-BE49-F238E27FC236}">
                <a16:creationId xmlns:a16="http://schemas.microsoft.com/office/drawing/2014/main" id="{B0C26EE7-BFC3-40C7-95C5-404B57501758}"/>
              </a:ext>
            </a:extLst>
          </p:cNvPr>
          <p:cNvSpPr txBox="1"/>
          <p:nvPr/>
        </p:nvSpPr>
        <p:spPr>
          <a:xfrm>
            <a:off x="6804248" y="2564904"/>
            <a:ext cx="2232248" cy="584775"/>
          </a:xfrm>
          <a:prstGeom prst="rect">
            <a:avLst/>
          </a:prstGeom>
          <a:noFill/>
        </p:spPr>
        <p:txBody>
          <a:bodyPr wrap="square" rtlCol="0">
            <a:spAutoFit/>
          </a:bodyPr>
          <a:lstStyle/>
          <a:p>
            <a:r>
              <a:rPr lang="es-MX" sz="1600" b="1" dirty="0"/>
              <a:t>Reglamento Interior de Trabajo</a:t>
            </a:r>
          </a:p>
        </p:txBody>
      </p:sp>
      <p:sp>
        <p:nvSpPr>
          <p:cNvPr id="23" name="CuadroTexto 22">
            <a:extLst>
              <a:ext uri="{FF2B5EF4-FFF2-40B4-BE49-F238E27FC236}">
                <a16:creationId xmlns:a16="http://schemas.microsoft.com/office/drawing/2014/main" id="{C12EBD06-6729-45BB-B86A-88A029D0A320}"/>
              </a:ext>
            </a:extLst>
          </p:cNvPr>
          <p:cNvSpPr txBox="1"/>
          <p:nvPr/>
        </p:nvSpPr>
        <p:spPr>
          <a:xfrm>
            <a:off x="6804248" y="3276273"/>
            <a:ext cx="2160240" cy="584775"/>
          </a:xfrm>
          <a:prstGeom prst="rect">
            <a:avLst/>
          </a:prstGeom>
          <a:noFill/>
        </p:spPr>
        <p:txBody>
          <a:bodyPr wrap="square" rtlCol="0">
            <a:spAutoFit/>
          </a:bodyPr>
          <a:lstStyle/>
          <a:p>
            <a:r>
              <a:rPr lang="es-MX" sz="1600" b="1" dirty="0"/>
              <a:t>Reglamento de Control de Gestión</a:t>
            </a:r>
          </a:p>
        </p:txBody>
      </p:sp>
      <p:sp>
        <p:nvSpPr>
          <p:cNvPr id="14" name="CuadroTexto 13">
            <a:extLst>
              <a:ext uri="{FF2B5EF4-FFF2-40B4-BE49-F238E27FC236}">
                <a16:creationId xmlns:a16="http://schemas.microsoft.com/office/drawing/2014/main" id="{47D140F9-59A5-41DC-8947-46ED801968F2}"/>
              </a:ext>
            </a:extLst>
          </p:cNvPr>
          <p:cNvSpPr txBox="1"/>
          <p:nvPr/>
        </p:nvSpPr>
        <p:spPr>
          <a:xfrm>
            <a:off x="395536" y="4368006"/>
            <a:ext cx="1985031" cy="1077218"/>
          </a:xfrm>
          <a:prstGeom prst="rect">
            <a:avLst/>
          </a:prstGeom>
          <a:noFill/>
        </p:spPr>
        <p:txBody>
          <a:bodyPr wrap="none" rtlCol="0">
            <a:spAutoFit/>
          </a:bodyPr>
          <a:lstStyle/>
          <a:p>
            <a:r>
              <a:rPr lang="es-MX" sz="1600" b="1" dirty="0"/>
              <a:t>Reglamento de</a:t>
            </a:r>
          </a:p>
          <a:p>
            <a:r>
              <a:rPr lang="es-MX" sz="1600" b="1" dirty="0"/>
              <a:t>Funciones y Servicios</a:t>
            </a:r>
          </a:p>
          <a:p>
            <a:r>
              <a:rPr lang="es-MX" sz="1600" b="1" dirty="0"/>
              <a:t>Públicos que asigna</a:t>
            </a:r>
          </a:p>
          <a:p>
            <a:r>
              <a:rPr lang="es-MX" sz="1600" b="1" dirty="0"/>
              <a:t>La Constitución. </a:t>
            </a:r>
          </a:p>
        </p:txBody>
      </p:sp>
      <p:sp>
        <p:nvSpPr>
          <p:cNvPr id="24" name="CuadroTexto 23">
            <a:extLst>
              <a:ext uri="{FF2B5EF4-FFF2-40B4-BE49-F238E27FC236}">
                <a16:creationId xmlns:a16="http://schemas.microsoft.com/office/drawing/2014/main" id="{CE24127C-6953-44F4-B82A-2DAE5BFEF783}"/>
              </a:ext>
            </a:extLst>
          </p:cNvPr>
          <p:cNvSpPr txBox="1"/>
          <p:nvPr/>
        </p:nvSpPr>
        <p:spPr>
          <a:xfrm>
            <a:off x="6798642" y="4386822"/>
            <a:ext cx="2381870" cy="830997"/>
          </a:xfrm>
          <a:prstGeom prst="rect">
            <a:avLst/>
          </a:prstGeom>
          <a:noFill/>
        </p:spPr>
        <p:txBody>
          <a:bodyPr wrap="none" rtlCol="0">
            <a:spAutoFit/>
          </a:bodyPr>
          <a:lstStyle/>
          <a:p>
            <a:r>
              <a:rPr lang="es-MX" sz="1600" b="1" dirty="0"/>
              <a:t>Reglamento de </a:t>
            </a:r>
          </a:p>
          <a:p>
            <a:r>
              <a:rPr lang="es-MX" sz="1600" b="1" dirty="0"/>
              <a:t>Actividades Comerciales</a:t>
            </a:r>
          </a:p>
          <a:p>
            <a:r>
              <a:rPr lang="es-MX" sz="1600" b="1" dirty="0"/>
              <a:t>Industriales y de Servicios</a:t>
            </a:r>
          </a:p>
        </p:txBody>
      </p:sp>
    </p:spTree>
    <p:extLst>
      <p:ext uri="{BB962C8B-B14F-4D97-AF65-F5344CB8AC3E}">
        <p14:creationId xmlns:p14="http://schemas.microsoft.com/office/powerpoint/2010/main" val="348674410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5" name="CuadroTexto 4">
            <a:extLst>
              <a:ext uri="{FF2B5EF4-FFF2-40B4-BE49-F238E27FC236}">
                <a16:creationId xmlns:a16="http://schemas.microsoft.com/office/drawing/2014/main" id="{7A420D20-FBF0-4120-9428-721D631BE53C}"/>
              </a:ext>
            </a:extLst>
          </p:cNvPr>
          <p:cNvSpPr txBox="1"/>
          <p:nvPr/>
        </p:nvSpPr>
        <p:spPr>
          <a:xfrm rot="16200000">
            <a:off x="-1037542" y="3570805"/>
            <a:ext cx="3955570" cy="369332"/>
          </a:xfrm>
          <a:prstGeom prst="rect">
            <a:avLst/>
          </a:prstGeom>
          <a:noFill/>
        </p:spPr>
        <p:txBody>
          <a:bodyPr wrap="square" rtlCol="0">
            <a:spAutoFit/>
          </a:bodyPr>
          <a:lstStyle/>
          <a:p>
            <a:r>
              <a:rPr lang="es-MX" b="1" u="sng" dirty="0"/>
              <a:t>Estructura de un Reglamento Municipal</a:t>
            </a:r>
          </a:p>
        </p:txBody>
      </p:sp>
      <p:graphicFrame>
        <p:nvGraphicFramePr>
          <p:cNvPr id="12" name="Marcador de contenido 4">
            <a:extLst>
              <a:ext uri="{FF2B5EF4-FFF2-40B4-BE49-F238E27FC236}">
                <a16:creationId xmlns:a16="http://schemas.microsoft.com/office/drawing/2014/main" id="{532864E7-0F39-45CD-9C29-3A3C25698D95}"/>
              </a:ext>
            </a:extLst>
          </p:cNvPr>
          <p:cNvGraphicFramePr>
            <a:graphicFrameLocks/>
          </p:cNvGraphicFramePr>
          <p:nvPr>
            <p:extLst>
              <p:ext uri="{D42A27DB-BD31-4B8C-83A1-F6EECF244321}">
                <p14:modId xmlns:p14="http://schemas.microsoft.com/office/powerpoint/2010/main" val="2240701212"/>
              </p:ext>
            </p:extLst>
          </p:nvPr>
        </p:nvGraphicFramePr>
        <p:xfrm>
          <a:off x="611560" y="1236604"/>
          <a:ext cx="8424936" cy="240842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graphicFrame>
        <p:nvGraphicFramePr>
          <p:cNvPr id="14" name="Marcador de contenido 4">
            <a:extLst>
              <a:ext uri="{FF2B5EF4-FFF2-40B4-BE49-F238E27FC236}">
                <a16:creationId xmlns:a16="http://schemas.microsoft.com/office/drawing/2014/main" id="{3E82D0BB-08B2-47BE-A0B6-5BFE296C574F}"/>
              </a:ext>
            </a:extLst>
          </p:cNvPr>
          <p:cNvGraphicFramePr>
            <a:graphicFrameLocks/>
          </p:cNvGraphicFramePr>
          <p:nvPr>
            <p:extLst>
              <p:ext uri="{D42A27DB-BD31-4B8C-83A1-F6EECF244321}">
                <p14:modId xmlns:p14="http://schemas.microsoft.com/office/powerpoint/2010/main" val="518832879"/>
              </p:ext>
            </p:extLst>
          </p:nvPr>
        </p:nvGraphicFramePr>
        <p:xfrm>
          <a:off x="1513760" y="3769887"/>
          <a:ext cx="8746872" cy="2467425"/>
        </p:xfrm>
        <a:graphic>
          <a:graphicData uri="http://schemas.openxmlformats.org/drawingml/2006/diagram">
            <dgm:relIds xmlns:dgm="http://schemas.openxmlformats.org/drawingml/2006/diagram" xmlns:r="http://schemas.openxmlformats.org/officeDocument/2006/relationships" r:dm="rId9" r:lo="rId10" r:qs="rId11" r:cs="rId12"/>
          </a:graphicData>
        </a:graphic>
      </p:graphicFrame>
      <p:sp>
        <p:nvSpPr>
          <p:cNvPr id="6" name="CuadroTexto 5">
            <a:extLst>
              <a:ext uri="{FF2B5EF4-FFF2-40B4-BE49-F238E27FC236}">
                <a16:creationId xmlns:a16="http://schemas.microsoft.com/office/drawing/2014/main" id="{FEC6B4FB-72F9-43A2-A1F9-7CA6AE161CBB}"/>
              </a:ext>
            </a:extLst>
          </p:cNvPr>
          <p:cNvSpPr txBox="1"/>
          <p:nvPr/>
        </p:nvSpPr>
        <p:spPr>
          <a:xfrm>
            <a:off x="1661996" y="1403484"/>
            <a:ext cx="317716" cy="369332"/>
          </a:xfrm>
          <a:prstGeom prst="rect">
            <a:avLst/>
          </a:prstGeom>
          <a:noFill/>
        </p:spPr>
        <p:txBody>
          <a:bodyPr wrap="none" rtlCol="0">
            <a:spAutoFit/>
          </a:bodyPr>
          <a:lstStyle/>
          <a:p>
            <a:r>
              <a:rPr lang="es-MX" dirty="0"/>
              <a:t>A</a:t>
            </a:r>
          </a:p>
        </p:txBody>
      </p:sp>
      <p:sp>
        <p:nvSpPr>
          <p:cNvPr id="18" name="CuadroTexto 17">
            <a:extLst>
              <a:ext uri="{FF2B5EF4-FFF2-40B4-BE49-F238E27FC236}">
                <a16:creationId xmlns:a16="http://schemas.microsoft.com/office/drawing/2014/main" id="{EF820B89-650F-449D-9496-B1AF542A2C0E}"/>
              </a:ext>
            </a:extLst>
          </p:cNvPr>
          <p:cNvSpPr txBox="1"/>
          <p:nvPr/>
        </p:nvSpPr>
        <p:spPr>
          <a:xfrm>
            <a:off x="1670012" y="2204864"/>
            <a:ext cx="309700" cy="369332"/>
          </a:xfrm>
          <a:prstGeom prst="rect">
            <a:avLst/>
          </a:prstGeom>
          <a:noFill/>
        </p:spPr>
        <p:txBody>
          <a:bodyPr wrap="none" rtlCol="0">
            <a:spAutoFit/>
          </a:bodyPr>
          <a:lstStyle/>
          <a:p>
            <a:r>
              <a:rPr lang="es-MX" dirty="0"/>
              <a:t>B</a:t>
            </a:r>
          </a:p>
        </p:txBody>
      </p:sp>
      <p:sp>
        <p:nvSpPr>
          <p:cNvPr id="19" name="CuadroTexto 18">
            <a:extLst>
              <a:ext uri="{FF2B5EF4-FFF2-40B4-BE49-F238E27FC236}">
                <a16:creationId xmlns:a16="http://schemas.microsoft.com/office/drawing/2014/main" id="{9250E531-0A07-4836-844E-F1F4F1A90E57}"/>
              </a:ext>
            </a:extLst>
          </p:cNvPr>
          <p:cNvSpPr txBox="1"/>
          <p:nvPr/>
        </p:nvSpPr>
        <p:spPr>
          <a:xfrm>
            <a:off x="1671614" y="3203684"/>
            <a:ext cx="308098" cy="369332"/>
          </a:xfrm>
          <a:prstGeom prst="rect">
            <a:avLst/>
          </a:prstGeom>
          <a:noFill/>
        </p:spPr>
        <p:txBody>
          <a:bodyPr wrap="none" rtlCol="0">
            <a:spAutoFit/>
          </a:bodyPr>
          <a:lstStyle/>
          <a:p>
            <a:r>
              <a:rPr lang="es-MX" dirty="0"/>
              <a:t>C</a:t>
            </a:r>
          </a:p>
        </p:txBody>
      </p:sp>
      <p:sp>
        <p:nvSpPr>
          <p:cNvPr id="20" name="CuadroTexto 19">
            <a:extLst>
              <a:ext uri="{FF2B5EF4-FFF2-40B4-BE49-F238E27FC236}">
                <a16:creationId xmlns:a16="http://schemas.microsoft.com/office/drawing/2014/main" id="{31577E96-1F96-470D-8DC5-EBB18E61A470}"/>
              </a:ext>
            </a:extLst>
          </p:cNvPr>
          <p:cNvSpPr txBox="1"/>
          <p:nvPr/>
        </p:nvSpPr>
        <p:spPr>
          <a:xfrm>
            <a:off x="1652378" y="3923764"/>
            <a:ext cx="327334" cy="369332"/>
          </a:xfrm>
          <a:prstGeom prst="rect">
            <a:avLst/>
          </a:prstGeom>
          <a:noFill/>
        </p:spPr>
        <p:txBody>
          <a:bodyPr wrap="none" rtlCol="0">
            <a:spAutoFit/>
          </a:bodyPr>
          <a:lstStyle/>
          <a:p>
            <a:r>
              <a:rPr lang="es-MX" dirty="0"/>
              <a:t>D</a:t>
            </a:r>
          </a:p>
        </p:txBody>
      </p:sp>
      <p:sp>
        <p:nvSpPr>
          <p:cNvPr id="21" name="CuadroTexto 20">
            <a:extLst>
              <a:ext uri="{FF2B5EF4-FFF2-40B4-BE49-F238E27FC236}">
                <a16:creationId xmlns:a16="http://schemas.microsoft.com/office/drawing/2014/main" id="{50A157BB-FBDA-4BD4-B9EF-794A5500A0AC}"/>
              </a:ext>
            </a:extLst>
          </p:cNvPr>
          <p:cNvSpPr txBox="1"/>
          <p:nvPr/>
        </p:nvSpPr>
        <p:spPr>
          <a:xfrm>
            <a:off x="1689248" y="5723964"/>
            <a:ext cx="290464" cy="369332"/>
          </a:xfrm>
          <a:prstGeom prst="rect">
            <a:avLst/>
          </a:prstGeom>
          <a:noFill/>
        </p:spPr>
        <p:txBody>
          <a:bodyPr wrap="none" rtlCol="0">
            <a:spAutoFit/>
          </a:bodyPr>
          <a:lstStyle/>
          <a:p>
            <a:r>
              <a:rPr lang="es-MX" dirty="0"/>
              <a:t>F</a:t>
            </a:r>
          </a:p>
        </p:txBody>
      </p:sp>
      <p:sp>
        <p:nvSpPr>
          <p:cNvPr id="22" name="CuadroTexto 21">
            <a:extLst>
              <a:ext uri="{FF2B5EF4-FFF2-40B4-BE49-F238E27FC236}">
                <a16:creationId xmlns:a16="http://schemas.microsoft.com/office/drawing/2014/main" id="{63E02AB5-0C9C-4AA4-B972-AE89BCC084B1}"/>
              </a:ext>
            </a:extLst>
          </p:cNvPr>
          <p:cNvSpPr txBox="1"/>
          <p:nvPr/>
        </p:nvSpPr>
        <p:spPr>
          <a:xfrm>
            <a:off x="1682836" y="4869160"/>
            <a:ext cx="296876" cy="369332"/>
          </a:xfrm>
          <a:prstGeom prst="rect">
            <a:avLst/>
          </a:prstGeom>
          <a:noFill/>
        </p:spPr>
        <p:txBody>
          <a:bodyPr wrap="none" rtlCol="0">
            <a:spAutoFit/>
          </a:bodyPr>
          <a:lstStyle/>
          <a:p>
            <a:r>
              <a:rPr lang="es-MX" dirty="0"/>
              <a:t>E</a:t>
            </a:r>
          </a:p>
        </p:txBody>
      </p:sp>
      <p:sp>
        <p:nvSpPr>
          <p:cNvPr id="23" name="CuadroTexto 22">
            <a:extLst>
              <a:ext uri="{FF2B5EF4-FFF2-40B4-BE49-F238E27FC236}">
                <a16:creationId xmlns:a16="http://schemas.microsoft.com/office/drawing/2014/main" id="{057730AC-4032-4745-BC00-46445C2CF334}"/>
              </a:ext>
            </a:extLst>
          </p:cNvPr>
          <p:cNvSpPr txBox="1"/>
          <p:nvPr/>
        </p:nvSpPr>
        <p:spPr>
          <a:xfrm>
            <a:off x="7740352" y="5733256"/>
            <a:ext cx="282450" cy="369332"/>
          </a:xfrm>
          <a:prstGeom prst="rect">
            <a:avLst/>
          </a:prstGeom>
          <a:noFill/>
        </p:spPr>
        <p:txBody>
          <a:bodyPr wrap="none" rtlCol="0">
            <a:spAutoFit/>
          </a:bodyPr>
          <a:lstStyle/>
          <a:p>
            <a:r>
              <a:rPr lang="es-MX" dirty="0"/>
              <a:t>L</a:t>
            </a:r>
          </a:p>
        </p:txBody>
      </p:sp>
      <p:sp>
        <p:nvSpPr>
          <p:cNvPr id="24" name="CuadroTexto 23">
            <a:extLst>
              <a:ext uri="{FF2B5EF4-FFF2-40B4-BE49-F238E27FC236}">
                <a16:creationId xmlns:a16="http://schemas.microsoft.com/office/drawing/2014/main" id="{8F0945CE-F62E-458F-9D87-F802FC9E2799}"/>
              </a:ext>
            </a:extLst>
          </p:cNvPr>
          <p:cNvSpPr txBox="1"/>
          <p:nvPr/>
        </p:nvSpPr>
        <p:spPr>
          <a:xfrm>
            <a:off x="7740352" y="4859868"/>
            <a:ext cx="340761" cy="369332"/>
          </a:xfrm>
          <a:prstGeom prst="rect">
            <a:avLst/>
          </a:prstGeom>
          <a:noFill/>
        </p:spPr>
        <p:txBody>
          <a:bodyPr wrap="square" rtlCol="0">
            <a:spAutoFit/>
          </a:bodyPr>
          <a:lstStyle/>
          <a:p>
            <a:r>
              <a:rPr lang="es-MX" dirty="0"/>
              <a:t>K</a:t>
            </a:r>
          </a:p>
        </p:txBody>
      </p:sp>
      <p:sp>
        <p:nvSpPr>
          <p:cNvPr id="26" name="CuadroTexto 25">
            <a:extLst>
              <a:ext uri="{FF2B5EF4-FFF2-40B4-BE49-F238E27FC236}">
                <a16:creationId xmlns:a16="http://schemas.microsoft.com/office/drawing/2014/main" id="{9889D195-ECAD-4F0E-B2B6-42D9D8B4E697}"/>
              </a:ext>
            </a:extLst>
          </p:cNvPr>
          <p:cNvSpPr txBox="1"/>
          <p:nvPr/>
        </p:nvSpPr>
        <p:spPr>
          <a:xfrm>
            <a:off x="7668344" y="3202264"/>
            <a:ext cx="310544" cy="369332"/>
          </a:xfrm>
          <a:prstGeom prst="rect">
            <a:avLst/>
          </a:prstGeom>
          <a:noFill/>
        </p:spPr>
        <p:txBody>
          <a:bodyPr wrap="square" rtlCol="0">
            <a:spAutoFit/>
          </a:bodyPr>
          <a:lstStyle/>
          <a:p>
            <a:r>
              <a:rPr lang="es-MX" dirty="0"/>
              <a:t>I</a:t>
            </a:r>
          </a:p>
        </p:txBody>
      </p:sp>
      <p:sp>
        <p:nvSpPr>
          <p:cNvPr id="27" name="CuadroTexto 26">
            <a:extLst>
              <a:ext uri="{FF2B5EF4-FFF2-40B4-BE49-F238E27FC236}">
                <a16:creationId xmlns:a16="http://schemas.microsoft.com/office/drawing/2014/main" id="{82E2B208-BB70-4A97-943C-F899FA1E1135}"/>
              </a:ext>
            </a:extLst>
          </p:cNvPr>
          <p:cNvSpPr txBox="1"/>
          <p:nvPr/>
        </p:nvSpPr>
        <p:spPr>
          <a:xfrm>
            <a:off x="7668344" y="2286000"/>
            <a:ext cx="310544" cy="369332"/>
          </a:xfrm>
          <a:prstGeom prst="rect">
            <a:avLst/>
          </a:prstGeom>
          <a:noFill/>
        </p:spPr>
        <p:txBody>
          <a:bodyPr wrap="square" rtlCol="0">
            <a:spAutoFit/>
          </a:bodyPr>
          <a:lstStyle/>
          <a:p>
            <a:r>
              <a:rPr lang="es-MX" dirty="0"/>
              <a:t>H</a:t>
            </a:r>
          </a:p>
        </p:txBody>
      </p:sp>
      <p:sp>
        <p:nvSpPr>
          <p:cNvPr id="28" name="CuadroTexto 27">
            <a:extLst>
              <a:ext uri="{FF2B5EF4-FFF2-40B4-BE49-F238E27FC236}">
                <a16:creationId xmlns:a16="http://schemas.microsoft.com/office/drawing/2014/main" id="{E0A4ECFD-908F-45DD-A8CF-0601B06DD5D7}"/>
              </a:ext>
            </a:extLst>
          </p:cNvPr>
          <p:cNvSpPr txBox="1"/>
          <p:nvPr/>
        </p:nvSpPr>
        <p:spPr>
          <a:xfrm>
            <a:off x="7668344" y="1403484"/>
            <a:ext cx="310544" cy="369332"/>
          </a:xfrm>
          <a:prstGeom prst="rect">
            <a:avLst/>
          </a:prstGeom>
          <a:noFill/>
        </p:spPr>
        <p:txBody>
          <a:bodyPr wrap="square" rtlCol="0">
            <a:spAutoFit/>
          </a:bodyPr>
          <a:lstStyle/>
          <a:p>
            <a:r>
              <a:rPr lang="es-MX" dirty="0"/>
              <a:t>G</a:t>
            </a:r>
          </a:p>
        </p:txBody>
      </p:sp>
      <p:sp>
        <p:nvSpPr>
          <p:cNvPr id="30" name="CuadroTexto 29">
            <a:extLst>
              <a:ext uri="{FF2B5EF4-FFF2-40B4-BE49-F238E27FC236}">
                <a16:creationId xmlns:a16="http://schemas.microsoft.com/office/drawing/2014/main" id="{F11CBC4A-6CB2-48AE-900E-0AE7A36BE61A}"/>
              </a:ext>
            </a:extLst>
          </p:cNvPr>
          <p:cNvSpPr txBox="1"/>
          <p:nvPr/>
        </p:nvSpPr>
        <p:spPr>
          <a:xfrm>
            <a:off x="7740352" y="3861048"/>
            <a:ext cx="255568" cy="369332"/>
          </a:xfrm>
          <a:prstGeom prst="rect">
            <a:avLst/>
          </a:prstGeom>
          <a:noFill/>
        </p:spPr>
        <p:txBody>
          <a:bodyPr wrap="square" rtlCol="0">
            <a:spAutoFit/>
          </a:bodyPr>
          <a:lstStyle/>
          <a:p>
            <a:r>
              <a:rPr lang="es-MX" dirty="0"/>
              <a:t>J</a:t>
            </a:r>
          </a:p>
        </p:txBody>
      </p:sp>
      <p:sp>
        <p:nvSpPr>
          <p:cNvPr id="31" name="CuadroTexto 30">
            <a:extLst>
              <a:ext uri="{FF2B5EF4-FFF2-40B4-BE49-F238E27FC236}">
                <a16:creationId xmlns:a16="http://schemas.microsoft.com/office/drawing/2014/main" id="{CA47A3CC-5384-458A-B10C-E841DCFD8F1B}"/>
              </a:ext>
            </a:extLst>
          </p:cNvPr>
          <p:cNvSpPr txBox="1"/>
          <p:nvPr/>
        </p:nvSpPr>
        <p:spPr>
          <a:xfrm>
            <a:off x="8378448" y="5805264"/>
            <a:ext cx="298008" cy="369332"/>
          </a:xfrm>
          <a:prstGeom prst="rect">
            <a:avLst/>
          </a:prstGeom>
          <a:noFill/>
        </p:spPr>
        <p:txBody>
          <a:bodyPr wrap="square" rtlCol="0">
            <a:spAutoFit/>
          </a:bodyPr>
          <a:lstStyle/>
          <a:p>
            <a:r>
              <a:rPr lang="es-MX" dirty="0"/>
              <a:t>M</a:t>
            </a:r>
          </a:p>
        </p:txBody>
      </p:sp>
    </p:spTree>
    <p:extLst>
      <p:ext uri="{BB962C8B-B14F-4D97-AF65-F5344CB8AC3E}">
        <p14:creationId xmlns:p14="http://schemas.microsoft.com/office/powerpoint/2010/main" val="215832639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093296"/>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graphicFrame>
        <p:nvGraphicFramePr>
          <p:cNvPr id="29" name="Marcador de contenido 12">
            <a:extLst>
              <a:ext uri="{FF2B5EF4-FFF2-40B4-BE49-F238E27FC236}">
                <a16:creationId xmlns:a16="http://schemas.microsoft.com/office/drawing/2014/main" id="{CEDDB713-8137-4DE0-AA6C-F26A0334E106}"/>
              </a:ext>
            </a:extLst>
          </p:cNvPr>
          <p:cNvGraphicFramePr>
            <a:graphicFrameLocks/>
          </p:cNvGraphicFramePr>
          <p:nvPr>
            <p:extLst>
              <p:ext uri="{D42A27DB-BD31-4B8C-83A1-F6EECF244321}">
                <p14:modId xmlns:p14="http://schemas.microsoft.com/office/powerpoint/2010/main" val="4119233053"/>
              </p:ext>
            </p:extLst>
          </p:nvPr>
        </p:nvGraphicFramePr>
        <p:xfrm>
          <a:off x="1691680" y="1365438"/>
          <a:ext cx="7200800" cy="3143682"/>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graphicFrame>
        <p:nvGraphicFramePr>
          <p:cNvPr id="32" name="Marcador de contenido 15">
            <a:extLst>
              <a:ext uri="{FF2B5EF4-FFF2-40B4-BE49-F238E27FC236}">
                <a16:creationId xmlns:a16="http://schemas.microsoft.com/office/drawing/2014/main" id="{37B3D5A2-806F-4F5B-AB0C-31DBC2720C64}"/>
              </a:ext>
            </a:extLst>
          </p:cNvPr>
          <p:cNvGraphicFramePr>
            <a:graphicFrameLocks/>
          </p:cNvGraphicFramePr>
          <p:nvPr>
            <p:extLst>
              <p:ext uri="{D42A27DB-BD31-4B8C-83A1-F6EECF244321}">
                <p14:modId xmlns:p14="http://schemas.microsoft.com/office/powerpoint/2010/main" val="3282669594"/>
              </p:ext>
            </p:extLst>
          </p:nvPr>
        </p:nvGraphicFramePr>
        <p:xfrm>
          <a:off x="1691680" y="4672771"/>
          <a:ext cx="7200800" cy="1276509"/>
        </p:xfrm>
        <a:graphic>
          <a:graphicData uri="http://schemas.openxmlformats.org/drawingml/2006/diagram">
            <dgm:relIds xmlns:dgm="http://schemas.openxmlformats.org/drawingml/2006/diagram" xmlns:r="http://schemas.openxmlformats.org/officeDocument/2006/relationships" r:dm="rId9" r:lo="rId10" r:qs="rId11" r:cs="rId12"/>
          </a:graphicData>
        </a:graphic>
      </p:graphicFrame>
      <p:sp>
        <p:nvSpPr>
          <p:cNvPr id="7" name="CuadroTexto 6">
            <a:extLst>
              <a:ext uri="{FF2B5EF4-FFF2-40B4-BE49-F238E27FC236}">
                <a16:creationId xmlns:a16="http://schemas.microsoft.com/office/drawing/2014/main" id="{F50B4E5A-79A9-4E02-88C6-78E1408BB3BE}"/>
              </a:ext>
            </a:extLst>
          </p:cNvPr>
          <p:cNvSpPr txBox="1"/>
          <p:nvPr/>
        </p:nvSpPr>
        <p:spPr>
          <a:xfrm rot="16200000">
            <a:off x="-1118843" y="3386200"/>
            <a:ext cx="3955570" cy="369332"/>
          </a:xfrm>
          <a:prstGeom prst="rect">
            <a:avLst/>
          </a:prstGeom>
          <a:noFill/>
        </p:spPr>
        <p:txBody>
          <a:bodyPr wrap="none" rtlCol="0">
            <a:spAutoFit/>
          </a:bodyPr>
          <a:lstStyle/>
          <a:p>
            <a:r>
              <a:rPr lang="es-MX" b="1" u="sng" dirty="0"/>
              <a:t>Estructura de un Reglamento Municipal</a:t>
            </a:r>
          </a:p>
        </p:txBody>
      </p:sp>
    </p:spTree>
    <p:extLst>
      <p:ext uri="{BB962C8B-B14F-4D97-AF65-F5344CB8AC3E}">
        <p14:creationId xmlns:p14="http://schemas.microsoft.com/office/powerpoint/2010/main" val="214407285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4801" y="238126"/>
              <a:ext cx="993900" cy="97100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5" name="CuadroTexto 4">
            <a:extLst>
              <a:ext uri="{FF2B5EF4-FFF2-40B4-BE49-F238E27FC236}">
                <a16:creationId xmlns:a16="http://schemas.microsoft.com/office/drawing/2014/main" id="{CDCD4494-D327-495B-A26C-91BAAD4B54ED}"/>
              </a:ext>
            </a:extLst>
          </p:cNvPr>
          <p:cNvSpPr txBox="1"/>
          <p:nvPr/>
        </p:nvSpPr>
        <p:spPr>
          <a:xfrm>
            <a:off x="467544" y="1340768"/>
            <a:ext cx="8784976" cy="646331"/>
          </a:xfrm>
          <a:prstGeom prst="rect">
            <a:avLst/>
          </a:prstGeom>
          <a:noFill/>
        </p:spPr>
        <p:txBody>
          <a:bodyPr wrap="square" rtlCol="0">
            <a:spAutoFit/>
          </a:bodyPr>
          <a:lstStyle/>
          <a:p>
            <a:r>
              <a:rPr lang="es-MX" b="1" u="sng" dirty="0"/>
              <a:t>Proceso Reglamentario Municipal:</a:t>
            </a:r>
          </a:p>
          <a:p>
            <a:r>
              <a:rPr lang="es-MX" b="1" dirty="0"/>
              <a:t> </a:t>
            </a:r>
            <a:r>
              <a:rPr lang="es-MX" sz="1100" b="1" dirty="0"/>
              <a:t>Conjunto de actividades específicas de carácter técnico y jurídico que desarrolla el Ayuntamiento para la elaboración de un reglamento. </a:t>
            </a:r>
            <a:endParaRPr lang="es-MX" sz="1600" b="1" dirty="0"/>
          </a:p>
        </p:txBody>
      </p:sp>
      <p:sp>
        <p:nvSpPr>
          <p:cNvPr id="6" name="CuadroTexto 5">
            <a:extLst>
              <a:ext uri="{FF2B5EF4-FFF2-40B4-BE49-F238E27FC236}">
                <a16:creationId xmlns:a16="http://schemas.microsoft.com/office/drawing/2014/main" id="{3E14BB6F-BA6C-4D6B-BD10-2EB6585991E2}"/>
              </a:ext>
            </a:extLst>
          </p:cNvPr>
          <p:cNvSpPr txBox="1"/>
          <p:nvPr/>
        </p:nvSpPr>
        <p:spPr>
          <a:xfrm rot="16200000">
            <a:off x="137402" y="3831151"/>
            <a:ext cx="2921569" cy="677108"/>
          </a:xfrm>
          <a:prstGeom prst="rect">
            <a:avLst/>
          </a:prstGeom>
          <a:noFill/>
        </p:spPr>
        <p:txBody>
          <a:bodyPr wrap="none" rtlCol="0">
            <a:spAutoFit/>
          </a:bodyPr>
          <a:lstStyle/>
          <a:p>
            <a:r>
              <a:rPr lang="es-MX" sz="2000" b="1" u="sng" dirty="0"/>
              <a:t>Descripción de las etapas </a:t>
            </a:r>
          </a:p>
          <a:p>
            <a:r>
              <a:rPr lang="es-MX" dirty="0"/>
              <a:t> </a:t>
            </a:r>
          </a:p>
        </p:txBody>
      </p:sp>
      <p:graphicFrame>
        <p:nvGraphicFramePr>
          <p:cNvPr id="14" name="Marcador de contenido 6">
            <a:extLst>
              <a:ext uri="{FF2B5EF4-FFF2-40B4-BE49-F238E27FC236}">
                <a16:creationId xmlns:a16="http://schemas.microsoft.com/office/drawing/2014/main" id="{E686E743-6229-4E32-AE37-F8059FCB0416}"/>
              </a:ext>
            </a:extLst>
          </p:cNvPr>
          <p:cNvGraphicFramePr>
            <a:graphicFrameLocks/>
          </p:cNvGraphicFramePr>
          <p:nvPr>
            <p:extLst>
              <p:ext uri="{D42A27DB-BD31-4B8C-83A1-F6EECF244321}">
                <p14:modId xmlns:p14="http://schemas.microsoft.com/office/powerpoint/2010/main" val="293922663"/>
              </p:ext>
            </p:extLst>
          </p:nvPr>
        </p:nvGraphicFramePr>
        <p:xfrm>
          <a:off x="2411760" y="2276874"/>
          <a:ext cx="5904656" cy="3888430"/>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4065278976"/>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835696" y="908720"/>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11760" y="980728"/>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0" y="116632"/>
            <a:ext cx="8873246" cy="6741368"/>
            <a:chOff x="19234" y="76636"/>
            <a:chExt cx="8873246" cy="6741368"/>
          </a:xfrm>
        </p:grpSpPr>
        <p:sp>
          <p:nvSpPr>
            <p:cNvPr id="2" name="1 CuadroTexto"/>
            <p:cNvSpPr txBox="1"/>
            <p:nvPr/>
          </p:nvSpPr>
          <p:spPr>
            <a:xfrm>
              <a:off x="1331640" y="76636"/>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91076" y="122962"/>
              <a:ext cx="1062698" cy="1038219"/>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21" name="Rectángulo redondeado 4">
            <a:extLst>
              <a:ext uri="{FF2B5EF4-FFF2-40B4-BE49-F238E27FC236}">
                <a16:creationId xmlns:a16="http://schemas.microsoft.com/office/drawing/2014/main" id="{D9A06AD3-08EE-468B-9CC5-9297D1AF3227}"/>
              </a:ext>
            </a:extLst>
          </p:cNvPr>
          <p:cNvSpPr/>
          <p:nvPr/>
        </p:nvSpPr>
        <p:spPr>
          <a:xfrm>
            <a:off x="712749" y="1553620"/>
            <a:ext cx="7718502" cy="4634997"/>
          </a:xfrm>
          <a:prstGeom prst="roundRect">
            <a:avLst/>
          </a:prstGeom>
          <a:solidFill>
            <a:srgbClr val="92D050"/>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endParaRPr lang="es-MX" sz="1400" dirty="0">
              <a:latin typeface="Calibri" pitchFamily="34" charset="0"/>
              <a:cs typeface="Times New Roman" pitchFamily="18" charset="0"/>
            </a:endParaRPr>
          </a:p>
          <a:p>
            <a:endParaRPr lang="es-MX" sz="1400" dirty="0">
              <a:latin typeface="Calibri" pitchFamily="34" charset="0"/>
              <a:cs typeface="Times New Roman" pitchFamily="18" charset="0"/>
            </a:endParaRPr>
          </a:p>
          <a:p>
            <a:endParaRPr lang="es-MX" sz="1400" dirty="0">
              <a:latin typeface="Calibri" pitchFamily="34" charset="0"/>
              <a:cs typeface="Times New Roman" pitchFamily="18" charset="0"/>
            </a:endParaRPr>
          </a:p>
          <a:p>
            <a:endParaRPr lang="es-MX" sz="1600" dirty="0">
              <a:latin typeface="Calibri" pitchFamily="34" charset="0"/>
              <a:cs typeface="Times New Roman" pitchFamily="18" charset="0"/>
            </a:endParaRPr>
          </a:p>
          <a:p>
            <a:endParaRPr lang="es-MX" sz="1600" dirty="0">
              <a:latin typeface="Calibri" pitchFamily="34" charset="0"/>
              <a:cs typeface="Times New Roman" pitchFamily="18" charset="0"/>
            </a:endParaRPr>
          </a:p>
          <a:p>
            <a:endParaRPr lang="es-MX" sz="1600" dirty="0">
              <a:latin typeface="Calibri" pitchFamily="34" charset="0"/>
              <a:cs typeface="Times New Roman" pitchFamily="18" charset="0"/>
            </a:endParaRPr>
          </a:p>
          <a:p>
            <a:endParaRPr lang="es-MX" sz="1600" dirty="0">
              <a:latin typeface="Calibri" pitchFamily="34" charset="0"/>
              <a:cs typeface="Times New Roman" pitchFamily="18" charset="0"/>
            </a:endParaRPr>
          </a:p>
          <a:p>
            <a:endParaRPr lang="es-MX" sz="100" dirty="0">
              <a:latin typeface="Calibri" pitchFamily="34" charset="0"/>
              <a:cs typeface="Times New Roman" pitchFamily="18" charset="0"/>
            </a:endParaRPr>
          </a:p>
          <a:p>
            <a:r>
              <a:rPr lang="es-MX" sz="2400" b="1" dirty="0">
                <a:solidFill>
                  <a:schemeClr val="tx1"/>
                </a:solidFill>
                <a:latin typeface="Calibri" pitchFamily="34" charset="0"/>
                <a:cs typeface="Times New Roman" pitchFamily="18" charset="0"/>
              </a:rPr>
              <a:t>                                              Directorio:</a:t>
            </a:r>
          </a:p>
          <a:p>
            <a:endParaRPr lang="es-MX" sz="400" dirty="0">
              <a:solidFill>
                <a:schemeClr val="tx1"/>
              </a:solidFill>
              <a:latin typeface="Calibri" pitchFamily="34" charset="0"/>
              <a:cs typeface="Times New Roman" pitchFamily="18" charset="0"/>
            </a:endParaRPr>
          </a:p>
          <a:p>
            <a:r>
              <a:rPr lang="es-MX" b="1" dirty="0">
                <a:solidFill>
                  <a:schemeClr val="tx1"/>
                </a:solidFill>
                <a:latin typeface="Calibri" pitchFamily="34" charset="0"/>
                <a:cs typeface="Times New Roman" pitchFamily="18" charset="0"/>
              </a:rPr>
              <a:t>Lic. Enrique Alonso Plascencia</a:t>
            </a:r>
          </a:p>
          <a:p>
            <a:r>
              <a:rPr lang="es-MX" b="1" dirty="0">
                <a:solidFill>
                  <a:schemeClr val="tx1"/>
                </a:solidFill>
                <a:latin typeface="Calibri" pitchFamily="34" charset="0"/>
                <a:cs typeface="Times New Roman" pitchFamily="18" charset="0"/>
              </a:rPr>
              <a:t>Director General del IDEFOMM</a:t>
            </a:r>
          </a:p>
          <a:p>
            <a:endParaRPr lang="es-MX" dirty="0">
              <a:solidFill>
                <a:schemeClr val="tx1"/>
              </a:solidFill>
              <a:latin typeface="Calibri" pitchFamily="34" charset="0"/>
              <a:cs typeface="Times New Roman" pitchFamily="18" charset="0"/>
            </a:endParaRPr>
          </a:p>
          <a:p>
            <a:r>
              <a:rPr lang="es-MX" dirty="0">
                <a:solidFill>
                  <a:schemeClr val="tx1"/>
                </a:solidFill>
                <a:latin typeface="Calibri" pitchFamily="34" charset="0"/>
                <a:cs typeface="Times New Roman" pitchFamily="18" charset="0"/>
              </a:rPr>
              <a:t>Dirección de Capacitación y Formación Profesional</a:t>
            </a:r>
          </a:p>
          <a:p>
            <a:r>
              <a:rPr lang="es-MX" dirty="0">
                <a:solidFill>
                  <a:schemeClr val="tx1"/>
                </a:solidFill>
                <a:latin typeface="Calibri" pitchFamily="34" charset="0"/>
                <a:cs typeface="Times New Roman" pitchFamily="18" charset="0"/>
              </a:rPr>
              <a:t>Biol. Ana Arcelia García Yáñez. Directora</a:t>
            </a:r>
          </a:p>
          <a:p>
            <a:endParaRPr lang="es-MX" dirty="0">
              <a:solidFill>
                <a:schemeClr val="tx1"/>
              </a:solidFill>
              <a:latin typeface="Calibri" pitchFamily="34" charset="0"/>
              <a:cs typeface="Times New Roman" pitchFamily="18" charset="0"/>
            </a:endParaRPr>
          </a:p>
          <a:p>
            <a:r>
              <a:rPr lang="es-MX" dirty="0">
                <a:solidFill>
                  <a:schemeClr val="tx1"/>
                </a:solidFill>
                <a:latin typeface="Calibri" pitchFamily="34" charset="0"/>
                <a:cs typeface="Times New Roman" pitchFamily="18" charset="0"/>
              </a:rPr>
              <a:t>Teléfonos de Oficina:  777 3 16 98 08  Ext. 114.</a:t>
            </a:r>
          </a:p>
          <a:p>
            <a:r>
              <a:rPr lang="es-MX" dirty="0">
                <a:solidFill>
                  <a:schemeClr val="tx1"/>
                </a:solidFill>
                <a:latin typeface="Calibri" pitchFamily="34" charset="0"/>
                <a:cs typeface="Times New Roman" pitchFamily="18" charset="0"/>
              </a:rPr>
              <a:t>Correo electrónico: </a:t>
            </a:r>
            <a:r>
              <a:rPr lang="es-MX" dirty="0">
                <a:solidFill>
                  <a:schemeClr val="tx1"/>
                </a:solidFill>
                <a:latin typeface="Calibri" pitchFamily="34" charset="0"/>
                <a:cs typeface="Times New Roman" pitchFamily="18" charset="0"/>
                <a:hlinkClick r:id="rId4">
                  <a:extLst>
                    <a:ext uri="{A12FA001-AC4F-418D-AE19-62706E023703}">
                      <ahyp:hlinkClr xmlns:ahyp="http://schemas.microsoft.com/office/drawing/2018/hyperlinkcolor" val="tx"/>
                    </a:ext>
                  </a:extLst>
                </a:hlinkClick>
              </a:rPr>
              <a:t>capacitaidefomm@gmail.com</a:t>
            </a:r>
            <a:endParaRPr lang="es-MX" dirty="0">
              <a:solidFill>
                <a:schemeClr val="tx1"/>
              </a:solidFill>
              <a:latin typeface="Calibri" pitchFamily="34" charset="0"/>
              <a:cs typeface="Times New Roman" pitchFamily="18" charset="0"/>
            </a:endParaRPr>
          </a:p>
          <a:p>
            <a:endParaRPr lang="es-MX" dirty="0">
              <a:solidFill>
                <a:schemeClr val="tx1"/>
              </a:solidFill>
              <a:latin typeface="Calibri" pitchFamily="34" charset="0"/>
              <a:cs typeface="Times New Roman" pitchFamily="18" charset="0"/>
            </a:endParaRPr>
          </a:p>
          <a:p>
            <a:r>
              <a:rPr lang="es-MX" dirty="0">
                <a:solidFill>
                  <a:schemeClr val="tx1"/>
                </a:solidFill>
                <a:latin typeface="Calibri" pitchFamily="34" charset="0"/>
                <a:cs typeface="Times New Roman" pitchFamily="18" charset="0"/>
              </a:rPr>
              <a:t>Horario de Oficina: 9:00  a 16:00 horas</a:t>
            </a:r>
          </a:p>
          <a:p>
            <a:r>
              <a:rPr lang="es-MX" dirty="0">
                <a:solidFill>
                  <a:schemeClr val="tx1"/>
                </a:solidFill>
                <a:latin typeface="Calibri" pitchFamily="34" charset="0"/>
                <a:cs typeface="Times New Roman" pitchFamily="18" charset="0"/>
              </a:rPr>
              <a:t>Lunes a viernes.</a:t>
            </a:r>
          </a:p>
          <a:p>
            <a:endParaRPr lang="es-MX" sz="1400" dirty="0">
              <a:latin typeface="+mj-lt"/>
            </a:endParaRPr>
          </a:p>
          <a:p>
            <a:endParaRPr lang="es-MX" sz="1400" dirty="0"/>
          </a:p>
          <a:p>
            <a:endParaRPr lang="es-MX" sz="1400" dirty="0"/>
          </a:p>
          <a:p>
            <a:pPr algn="ctr"/>
            <a:endParaRPr lang="es-MX" sz="700" dirty="0"/>
          </a:p>
          <a:p>
            <a:endParaRPr lang="es-MX" sz="2800" dirty="0"/>
          </a:p>
          <a:p>
            <a:endParaRPr lang="es-MX" sz="2800" dirty="0"/>
          </a:p>
          <a:p>
            <a:pPr algn="ctr"/>
            <a:endParaRPr lang="es-MX" sz="2800" dirty="0"/>
          </a:p>
        </p:txBody>
      </p:sp>
      <p:sp>
        <p:nvSpPr>
          <p:cNvPr id="11" name="15 CuadroTexto">
            <a:extLst>
              <a:ext uri="{FF2B5EF4-FFF2-40B4-BE49-F238E27FC236}">
                <a16:creationId xmlns:a16="http://schemas.microsoft.com/office/drawing/2014/main" id="{91CE79A1-52CD-43CF-8106-80C955943979}"/>
              </a:ext>
            </a:extLst>
          </p:cNvPr>
          <p:cNvSpPr txBox="1"/>
          <p:nvPr/>
        </p:nvSpPr>
        <p:spPr>
          <a:xfrm>
            <a:off x="3016295" y="5454124"/>
            <a:ext cx="4830746" cy="461665"/>
          </a:xfrm>
          <a:prstGeom prst="rect">
            <a:avLst/>
          </a:prstGeom>
          <a:noFill/>
        </p:spPr>
        <p:txBody>
          <a:bodyPr wrap="none" rtlCol="0">
            <a:spAutoFit/>
          </a:bodyPr>
          <a:lstStyle/>
          <a:p>
            <a:pPr algn="r"/>
            <a:r>
              <a:rPr lang="es-ES_tradnl" sz="1200" b="1" i="1" dirty="0"/>
              <a:t>2da. Cerrada de Mercurio No. 19 Col. Jardines de Cuernavaca, C.P. 62360</a:t>
            </a:r>
          </a:p>
          <a:p>
            <a:pPr algn="r"/>
            <a:r>
              <a:rPr lang="es-ES_tradnl" sz="1200" b="1" i="1" dirty="0"/>
              <a:t>Teléfonos (777) 3169808 /09</a:t>
            </a:r>
            <a:endParaRPr lang="es-CO" sz="1200" b="1" i="1" dirty="0"/>
          </a:p>
        </p:txBody>
      </p:sp>
      <p:pic>
        <p:nvPicPr>
          <p:cNvPr id="6" name="Imagen 5">
            <a:extLst>
              <a:ext uri="{FF2B5EF4-FFF2-40B4-BE49-F238E27FC236}">
                <a16:creationId xmlns:a16="http://schemas.microsoft.com/office/drawing/2014/main" id="{D330D62D-BE06-4BC2-93B1-545B04038276}"/>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Tree>
    <p:extLst>
      <p:ext uri="{BB962C8B-B14F-4D97-AF65-F5344CB8AC3E}">
        <p14:creationId xmlns:p14="http://schemas.microsoft.com/office/powerpoint/2010/main" val="2449144967"/>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5ADE4AA3-CC7E-468E-9DDB-476319C19514}"/>
              </a:ext>
            </a:extLst>
          </p:cNvPr>
          <p:cNvSpPr>
            <a:spLocks noGrp="1"/>
          </p:cNvSpPr>
          <p:nvPr>
            <p:ph type="title"/>
          </p:nvPr>
        </p:nvSpPr>
        <p:spPr>
          <a:xfrm>
            <a:off x="93296" y="-171400"/>
            <a:ext cx="3902640" cy="1162050"/>
          </a:xfrm>
        </p:spPr>
        <p:txBody>
          <a:bodyPr>
            <a:normAutofit/>
          </a:bodyPr>
          <a:lstStyle/>
          <a:p>
            <a:r>
              <a:rPr lang="es-MX" sz="4800" dirty="0"/>
              <a:t>Anexos</a:t>
            </a:r>
          </a:p>
        </p:txBody>
      </p:sp>
    </p:spTree>
    <p:extLst>
      <p:ext uri="{BB962C8B-B14F-4D97-AF65-F5344CB8AC3E}">
        <p14:creationId xmlns:p14="http://schemas.microsoft.com/office/powerpoint/2010/main" val="4141534065"/>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B7A5F31-4C9F-62B9-7402-D4B32AC22605}"/>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D7B4AC07-FACF-C285-79B8-FD84E679555C}"/>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C78F1A3A-9E0B-73FA-CE00-073BC5DE7EE3}"/>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F84D3A71-F712-2A4B-CA42-16A01B1F184C}"/>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33ABE618-C253-2AD1-D406-F2B95D722F15}"/>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214C70E7-CD29-3A7D-87E7-8FD693E6B27F}"/>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2BB9F494-D682-AB31-B882-00116599153A}"/>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86682CFE-8CD5-B301-C1F1-25502DA55D63}"/>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6A5E49AE-E3CB-96D8-827D-EC75B9A61CF1}"/>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6" name="CuadroTexto 5">
            <a:extLst>
              <a:ext uri="{FF2B5EF4-FFF2-40B4-BE49-F238E27FC236}">
                <a16:creationId xmlns:a16="http://schemas.microsoft.com/office/drawing/2014/main" id="{0EB11123-7D4E-E66A-4536-E632F1EAF6E9}"/>
              </a:ext>
            </a:extLst>
          </p:cNvPr>
          <p:cNvSpPr txBox="1"/>
          <p:nvPr/>
        </p:nvSpPr>
        <p:spPr>
          <a:xfrm>
            <a:off x="357888" y="1467210"/>
            <a:ext cx="8462584" cy="4985980"/>
          </a:xfrm>
          <a:prstGeom prst="rect">
            <a:avLst/>
          </a:prstGeom>
          <a:noFill/>
        </p:spPr>
        <p:txBody>
          <a:bodyPr wrap="square">
            <a:spAutoFit/>
          </a:bodyPr>
          <a:lstStyle/>
          <a:p>
            <a:pPr algn="just"/>
            <a:r>
              <a:rPr lang="es-ES" dirty="0">
                <a:solidFill>
                  <a:schemeClr val="accent1"/>
                </a:solidFill>
                <a:latin typeface="Arial" panose="020B0604020202020204" pitchFamily="34" charset="0"/>
                <a:cs typeface="Arial" panose="020B0604020202020204" pitchFamily="34" charset="0"/>
              </a:rPr>
              <a:t>Bibliografía Consultada</a:t>
            </a:r>
          </a:p>
          <a:p>
            <a:pPr algn="just"/>
            <a:endParaRPr lang="es-ES" dirty="0">
              <a:solidFill>
                <a:schemeClr val="accent1"/>
              </a:solidFill>
              <a:latin typeface="Arial" panose="020B0604020202020204" pitchFamily="34" charset="0"/>
              <a:cs typeface="Arial" panose="020B0604020202020204" pitchFamily="34" charset="0"/>
            </a:endParaRPr>
          </a:p>
          <a:p>
            <a:pPr algn="just"/>
            <a:r>
              <a:rPr lang="es-ES" dirty="0">
                <a:latin typeface="Arial" panose="020B0604020202020204" pitchFamily="34" charset="0"/>
                <a:cs typeface="Arial" panose="020B0604020202020204" pitchFamily="34" charset="0"/>
              </a:rPr>
              <a:t>Chaparro Medina, Israel. Reglamentación Municipal. </a:t>
            </a:r>
            <a:r>
              <a:rPr lang="es-ES" dirty="0">
                <a:hlinkClick r:id="rId4">
                  <a:extLst>
                    <a:ext uri="{A12FA001-AC4F-418D-AE19-62706E023703}">
                      <ahyp:hlinkClr xmlns:ahyp="http://schemas.microsoft.com/office/drawing/2018/hyperlinkcolor" val="tx"/>
                    </a:ext>
                  </a:extLst>
                </a:hlinkClick>
              </a:rPr>
              <a:t>LA REGLAMENTACIÓN MUNICIPAL</a:t>
            </a:r>
            <a:r>
              <a:rPr lang="es-ES" dirty="0"/>
              <a:t> </a:t>
            </a:r>
            <a:endParaRPr lang="es-ES" dirty="0">
              <a:latin typeface="Arial" panose="020B0604020202020204" pitchFamily="34" charset="0"/>
              <a:cs typeface="Arial" panose="020B0604020202020204" pitchFamily="34" charset="0"/>
            </a:endParaRPr>
          </a:p>
          <a:p>
            <a:pPr algn="just"/>
            <a:endParaRPr lang="es-ES" dirty="0">
              <a:latin typeface="Arial" panose="020B0604020202020204" pitchFamily="34" charset="0"/>
              <a:cs typeface="Arial" panose="020B0604020202020204" pitchFamily="34" charset="0"/>
            </a:endParaRPr>
          </a:p>
          <a:p>
            <a:pPr algn="just"/>
            <a:r>
              <a:rPr lang="es-ES" sz="1600" dirty="0">
                <a:latin typeface="Arial" panose="020B0604020202020204" pitchFamily="34" charset="0"/>
                <a:cs typeface="Arial" panose="020B0604020202020204" pitchFamily="34" charset="0"/>
              </a:rPr>
              <a:t>Constitución Política de los Estados Unidos Mexicanos. </a:t>
            </a:r>
            <a:r>
              <a:rPr lang="es-ES" sz="1600" dirty="0">
                <a:latin typeface="Arial" panose="020B0604020202020204" pitchFamily="34" charset="0"/>
                <a:cs typeface="Arial" panose="020B0604020202020204" pitchFamily="34" charset="0"/>
                <a:hlinkClick r:id="rId5">
                  <a:extLst>
                    <a:ext uri="{A12FA001-AC4F-418D-AE19-62706E023703}">
                      <ahyp:hlinkClr xmlns:ahyp="http://schemas.microsoft.com/office/drawing/2018/hyperlinkcolor" val="tx"/>
                    </a:ext>
                  </a:extLst>
                </a:hlinkClick>
              </a:rPr>
              <a:t>Constitución Política de los Estados Unidos Mexicanos</a:t>
            </a:r>
            <a:r>
              <a:rPr lang="es-ES" sz="1600" dirty="0">
                <a:latin typeface="Arial" panose="020B0604020202020204" pitchFamily="34" charset="0"/>
                <a:cs typeface="Arial" panose="020B0604020202020204" pitchFamily="34" charset="0"/>
              </a:rPr>
              <a:t> </a:t>
            </a:r>
          </a:p>
          <a:p>
            <a:pPr algn="just"/>
            <a:endParaRPr lang="es-ES" sz="1600" dirty="0">
              <a:latin typeface="Arial" panose="020B0604020202020204" pitchFamily="34" charset="0"/>
              <a:cs typeface="Arial" panose="020B0604020202020204" pitchFamily="34" charset="0"/>
            </a:endParaRPr>
          </a:p>
          <a:p>
            <a:pPr algn="just"/>
            <a:r>
              <a:rPr lang="es-ES" sz="1600" dirty="0">
                <a:latin typeface="Arial" panose="020B0604020202020204" pitchFamily="34" charset="0"/>
                <a:cs typeface="Arial" panose="020B0604020202020204" pitchFamily="34" charset="0"/>
              </a:rPr>
              <a:t>Gobierno del Estado de Guanajuato. (2008). Guía Técnica para la Elaboración de Reglamentos Interiores. </a:t>
            </a:r>
            <a:r>
              <a:rPr lang="es-ES" sz="1600" dirty="0">
                <a:latin typeface="Arial" panose="020B0604020202020204" pitchFamily="34" charset="0"/>
                <a:cs typeface="Arial" panose="020B0604020202020204" pitchFamily="34" charset="0"/>
                <a:hlinkClick r:id="rId6">
                  <a:extLst>
                    <a:ext uri="{A12FA001-AC4F-418D-AE19-62706E023703}">
                      <ahyp:hlinkClr xmlns:ahyp="http://schemas.microsoft.com/office/drawing/2018/hyperlinkcolor" val="tx"/>
                    </a:ext>
                  </a:extLst>
                </a:hlinkClick>
              </a:rPr>
              <a:t>GUÍA PARA LA ELABORACIÓN DE REGLAMENTOS INTERIORES</a:t>
            </a:r>
            <a:r>
              <a:rPr lang="es-ES" sz="1600" dirty="0">
                <a:latin typeface="Arial" panose="020B0604020202020204" pitchFamily="34" charset="0"/>
                <a:cs typeface="Arial" panose="020B0604020202020204" pitchFamily="34" charset="0"/>
              </a:rPr>
              <a:t> </a:t>
            </a:r>
          </a:p>
          <a:p>
            <a:pPr algn="just"/>
            <a:endParaRPr lang="es-ES" sz="1600" dirty="0">
              <a:latin typeface="Arial" panose="020B0604020202020204" pitchFamily="34" charset="0"/>
              <a:cs typeface="Arial" panose="020B0604020202020204" pitchFamily="34" charset="0"/>
            </a:endParaRPr>
          </a:p>
          <a:p>
            <a:pPr algn="just"/>
            <a:r>
              <a:rPr lang="es-ES" sz="1600" dirty="0">
                <a:latin typeface="Arial" panose="020B0604020202020204" pitchFamily="34" charset="0"/>
                <a:cs typeface="Arial" panose="020B0604020202020204" pitchFamily="34" charset="0"/>
              </a:rPr>
              <a:t>Ley Orgánica Municipal del Estado de Morelos.</a:t>
            </a:r>
            <a:r>
              <a:rPr lang="es-ES" sz="1600" dirty="0">
                <a:solidFill>
                  <a:srgbClr val="0000FF"/>
                </a:solidFill>
                <a:latin typeface="Arial" panose="020B0604020202020204" pitchFamily="34" charset="0"/>
                <a:cs typeface="Arial" panose="020B0604020202020204" pitchFamily="34" charset="0"/>
                <a:hlinkClick r:id="rId7">
                  <a:extLst>
                    <a:ext uri="{A12FA001-AC4F-418D-AE19-62706E023703}">
                      <ahyp:hlinkClr xmlns:ahyp="http://schemas.microsoft.com/office/drawing/2018/hyperlinkcolor" val="tx"/>
                    </a:ext>
                  </a:extLst>
                </a:hlinkClick>
              </a:rPr>
              <a:t> </a:t>
            </a:r>
            <a:r>
              <a:rPr lang="es-ES" sz="1600" dirty="0" err="1">
                <a:latin typeface="Arial" panose="020B0604020202020204" pitchFamily="34" charset="0"/>
                <a:cs typeface="Arial" panose="020B0604020202020204" pitchFamily="34" charset="0"/>
                <a:hlinkClick r:id="rId7">
                  <a:extLst>
                    <a:ext uri="{A12FA001-AC4F-418D-AE19-62706E023703}">
                      <ahyp:hlinkClr xmlns:ahyp="http://schemas.microsoft.com/office/drawing/2018/hyperlinkcolor" val="tx"/>
                    </a:ext>
                  </a:extLst>
                </a:hlinkClick>
              </a:rPr>
              <a:t>LeyOrgánicaMunicipaldelEdodeMor</a:t>
            </a:r>
            <a:r>
              <a:rPr lang="es-ES" sz="1600" dirty="0">
                <a:latin typeface="Arial" panose="020B0604020202020204" pitchFamily="34" charset="0"/>
                <a:cs typeface="Arial" panose="020B0604020202020204" pitchFamily="34" charset="0"/>
              </a:rPr>
              <a:t> </a:t>
            </a:r>
          </a:p>
          <a:p>
            <a:pPr algn="just"/>
            <a:endParaRPr lang="es-ES" sz="1600" dirty="0">
              <a:latin typeface="Arial" panose="020B0604020202020204" pitchFamily="34" charset="0"/>
              <a:cs typeface="Arial" panose="020B0604020202020204" pitchFamily="34" charset="0"/>
            </a:endParaRPr>
          </a:p>
          <a:p>
            <a:pPr algn="just"/>
            <a:r>
              <a:rPr lang="es-ES" sz="1600" dirty="0">
                <a:latin typeface="Arial" panose="020B0604020202020204" pitchFamily="34" charset="0"/>
                <a:cs typeface="Arial" panose="020B0604020202020204" pitchFamily="34" charset="0"/>
              </a:rPr>
              <a:t>Secretaria de Gobernación. Manual para la elaboración de Reglamentos Municipales “Tipo”. INAFED. </a:t>
            </a:r>
            <a:r>
              <a:rPr lang="es-ES" sz="1600" dirty="0">
                <a:latin typeface="Arial" panose="020B0604020202020204" pitchFamily="34" charset="0"/>
                <a:cs typeface="Arial" panose="020B0604020202020204" pitchFamily="34" charset="0"/>
                <a:hlinkClick r:id="rId8">
                  <a:extLst>
                    <a:ext uri="{A12FA001-AC4F-418D-AE19-62706E023703}">
                      <ahyp:hlinkClr xmlns:ahyp="http://schemas.microsoft.com/office/drawing/2018/hyperlinkcolor" val="tx"/>
                    </a:ext>
                  </a:extLst>
                </a:hlinkClick>
              </a:rPr>
              <a:t>Manual_para_la_elaboraci_n_de_reglamentos_municipales_13062022.pdf</a:t>
            </a:r>
            <a:r>
              <a:rPr lang="es-ES" sz="1600" dirty="0">
                <a:latin typeface="Arial" panose="020B0604020202020204" pitchFamily="34" charset="0"/>
                <a:cs typeface="Arial" panose="020B0604020202020204" pitchFamily="34" charset="0"/>
              </a:rPr>
              <a:t> </a:t>
            </a:r>
          </a:p>
          <a:p>
            <a:pPr algn="just"/>
            <a:endParaRPr lang="es-ES" sz="1600" dirty="0">
              <a:latin typeface="Arial" panose="020B0604020202020204" pitchFamily="34" charset="0"/>
              <a:cs typeface="Arial" panose="020B0604020202020204" pitchFamily="34" charset="0"/>
            </a:endParaRPr>
          </a:p>
          <a:p>
            <a:pPr algn="just"/>
            <a:endParaRPr lang="es-ES" dirty="0"/>
          </a:p>
          <a:p>
            <a:pPr algn="just"/>
            <a:r>
              <a:rPr lang="es-ES" dirty="0">
                <a:latin typeface="Arial" panose="020B0604020202020204" pitchFamily="34" charset="0"/>
                <a:cs typeface="Arial" panose="020B0604020202020204" pitchFamily="34" charset="0"/>
              </a:rPr>
              <a:t>  </a:t>
            </a:r>
          </a:p>
        </p:txBody>
      </p:sp>
    </p:spTree>
    <p:extLst>
      <p:ext uri="{BB962C8B-B14F-4D97-AF65-F5344CB8AC3E}">
        <p14:creationId xmlns:p14="http://schemas.microsoft.com/office/powerpoint/2010/main" val="909440715"/>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4BD91BF-9920-9F7A-00BD-0E5B36DD9821}"/>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781408F2-8A0D-354E-9BF1-D346C077137E}"/>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60AA8CB4-1A5B-8CC9-4032-CA9DF2E8BF4C}"/>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2C5A6E5D-F43E-6CE4-F81A-4FE64B60363D}"/>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5FEEAC64-1BCA-1D14-980E-4AD1F6224BAC}"/>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53A40162-0730-F3A0-4481-06FF0694346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72719B41-53CD-3739-1B66-FA126096FBE1}"/>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686FEC0F-2120-29FF-6993-EC6DDDC95941}"/>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283D7513-C9F4-8B90-3250-0CBC04DE6657}"/>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3" name="CuadroTexto 12">
            <a:extLst>
              <a:ext uri="{FF2B5EF4-FFF2-40B4-BE49-F238E27FC236}">
                <a16:creationId xmlns:a16="http://schemas.microsoft.com/office/drawing/2014/main" id="{D75747C0-7E24-771A-25AB-6E1770A79A77}"/>
              </a:ext>
            </a:extLst>
          </p:cNvPr>
          <p:cNvSpPr txBox="1"/>
          <p:nvPr/>
        </p:nvSpPr>
        <p:spPr>
          <a:xfrm>
            <a:off x="179512" y="1265858"/>
            <a:ext cx="8424936" cy="3674276"/>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Artículo 115 Constitucional</a:t>
            </a:r>
          </a:p>
          <a:p>
            <a:pPr marL="588645" algn="just">
              <a:lnSpc>
                <a:spcPct val="107000"/>
              </a:lnSpc>
              <a:spcAft>
                <a:spcPts val="800"/>
              </a:spcAft>
            </a:pPr>
            <a:r>
              <a:rPr lang="es-ES" sz="1600" dirty="0">
                <a:latin typeface="Arial" panose="020B0604020202020204" pitchFamily="34" charset="0"/>
                <a:cs typeface="Arial" panose="020B0604020202020204" pitchFamily="34" charset="0"/>
              </a:rPr>
              <a:t>En el artículo 115 constitucional, se establece al municipio como orden de gobierno, y le confiere una amplia esfera de competencias, como la de expedir su propia normatividad, que realiza a través de un órgano colegiado y deliberativo, siguiendo un proceso, formalmente reglamentario y materialmente legislativo.</a:t>
            </a:r>
          </a:p>
          <a:p>
            <a:pPr marL="588645" algn="just">
              <a:lnSpc>
                <a:spcPct val="107000"/>
              </a:lnSpc>
              <a:spcAft>
                <a:spcPts val="800"/>
              </a:spcAft>
            </a:pPr>
            <a:r>
              <a:rPr lang="es-ES" sz="1600" dirty="0">
                <a:latin typeface="Arial" panose="020B0604020202020204" pitchFamily="34" charset="0"/>
                <a:cs typeface="Arial" panose="020B0604020202020204" pitchFamily="34" charset="0"/>
              </a:rPr>
              <a:t>En la fracción II, párrafo segundo, se establece la facultad que tienen los ayuntamientos de aprobar los bandos de policía y gobierno, reglamentos, circulares y disposiciones administrativas de observancia general dentro de sus respectivas jurisdicciones, que organicen la administración pública municipal, regulen las materias, procedimientos, funciones y servicios públicos de su competencia y aseguren la participación ciudadana y vecinal.</a:t>
            </a:r>
          </a:p>
        </p:txBody>
      </p:sp>
    </p:spTree>
    <p:extLst>
      <p:ext uri="{BB962C8B-B14F-4D97-AF65-F5344CB8AC3E}">
        <p14:creationId xmlns:p14="http://schemas.microsoft.com/office/powerpoint/2010/main" val="192602782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F8DA2F3-954D-49FF-1314-CFE35A5C4D15}"/>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306E2B2B-52AD-76D1-27F3-263F623A79A1}"/>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9FEA3C45-94A5-36BB-8FCE-E4038C0CA324}"/>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1BF5E783-1966-0517-9419-F2C1C111C1CA}"/>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416B6A07-CD72-E961-DD30-37859EEAFA9E}"/>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653D7494-B123-7293-7D1F-2B5A7181AF5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A7EDFC84-7240-2315-094B-91C3EF3E7A99}"/>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68FB54F6-6941-C305-3733-91D8F2CB3B91}"/>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214FBFAF-00D2-8720-865B-E228DAC39EC9}"/>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3" name="CuadroTexto 12">
            <a:extLst>
              <a:ext uri="{FF2B5EF4-FFF2-40B4-BE49-F238E27FC236}">
                <a16:creationId xmlns:a16="http://schemas.microsoft.com/office/drawing/2014/main" id="{E46C7894-8F1D-CA1A-5545-601D4890C2C2}"/>
              </a:ext>
            </a:extLst>
          </p:cNvPr>
          <p:cNvSpPr txBox="1"/>
          <p:nvPr/>
        </p:nvSpPr>
        <p:spPr>
          <a:xfrm>
            <a:off x="179512" y="1265858"/>
            <a:ext cx="8424936" cy="3937745"/>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p>
          <a:p>
            <a:pPr marL="588645" algn="just">
              <a:lnSpc>
                <a:spcPct val="107000"/>
              </a:lnSpc>
              <a:spcAft>
                <a:spcPts val="800"/>
              </a:spcAft>
            </a:pPr>
            <a:r>
              <a:rPr lang="es-ES" sz="1600" b="1" dirty="0">
                <a:effectLst/>
                <a:latin typeface="Arial" panose="020B0604020202020204" pitchFamily="34" charset="0"/>
                <a:ea typeface="Calibri" panose="020F0502020204030204" pitchFamily="34" charset="0"/>
                <a:cs typeface="Arial" panose="020B0604020202020204" pitchFamily="34" charset="0"/>
              </a:rPr>
              <a:t>Artículo 4.</a:t>
            </a:r>
            <a:r>
              <a:rPr lang="es-ES" sz="1600" dirty="0">
                <a:effectLst/>
                <a:latin typeface="Arial" panose="020B0604020202020204" pitchFamily="34" charset="0"/>
                <a:ea typeface="Calibri" panose="020F0502020204030204" pitchFamily="34" charset="0"/>
                <a:cs typeface="Arial" panose="020B0604020202020204" pitchFamily="34" charset="0"/>
              </a:rPr>
              <a:t> Establece que los </a:t>
            </a:r>
            <a:r>
              <a:rPr lang="es-ES" sz="1600" dirty="0">
                <a:latin typeface="Arial" panose="020B0604020202020204" pitchFamily="34" charset="0"/>
                <a:ea typeface="Calibri" panose="020F0502020204030204" pitchFamily="34" charset="0"/>
                <a:cs typeface="Arial" panose="020B0604020202020204" pitchFamily="34" charset="0"/>
              </a:rPr>
              <a:t>Municipios del Estado, regularán su funcionamiento de conformidad con lo que establecen los derechos humanos, la ley orgánica, los ordenamientos federales y estatales, bandos municipales, reglamentos y circulares, disposiciones administrativas y demás disposiciones aplicables. Las autoridades municipales tienen competencia plena y exclusiva sobre su territorio y población, así como su organización política y administrativas, con las limitaciones que señalen las propias Leyes. Faculta a los Ayuntamientos  para elaborar, aprobar y publicar compendios municipales que comprendan toda la reglamentación vigente aplicable en el ámbito municipal.</a:t>
            </a:r>
            <a:endParaRPr lang="es-MX" sz="1600" dirty="0">
              <a:effectLst/>
              <a:latin typeface="Arial" panose="020B0604020202020204" pitchFamily="34" charset="0"/>
              <a:ea typeface="Calibri" panose="020F0502020204030204" pitchFamily="34" charset="0"/>
              <a:cs typeface="Arial" panose="020B0604020202020204" pitchFamily="34" charset="0"/>
            </a:endParaRPr>
          </a:p>
          <a:p>
            <a:pPr marL="588645" algn="just">
              <a:lnSpc>
                <a:spcPct val="107000"/>
              </a:lnSpc>
              <a:spcAft>
                <a:spcPts val="800"/>
              </a:spcAft>
            </a:pPr>
            <a:r>
              <a:rPr lang="es-MX" sz="1600" dirty="0">
                <a:latin typeface="Arial" panose="020B0604020202020204" pitchFamily="34" charset="0"/>
                <a:ea typeface="Calibri" panose="020F0502020204030204" pitchFamily="34" charset="0"/>
                <a:cs typeface="Arial" panose="020B0604020202020204" pitchFamily="34" charset="0"/>
              </a:rPr>
              <a:t>E</a:t>
            </a:r>
            <a:r>
              <a:rPr lang="es-MX" sz="1600" dirty="0">
                <a:effectLst/>
                <a:latin typeface="Arial" panose="020B0604020202020204" pitchFamily="34" charset="0"/>
                <a:ea typeface="Calibri" panose="020F0502020204030204" pitchFamily="34" charset="0"/>
                <a:cs typeface="Arial" panose="020B0604020202020204" pitchFamily="34" charset="0"/>
              </a:rPr>
              <a:t>n su </a:t>
            </a:r>
            <a:r>
              <a:rPr lang="es-MX" sz="1600" b="1" dirty="0">
                <a:effectLst/>
                <a:latin typeface="Arial" panose="020B0604020202020204" pitchFamily="34" charset="0"/>
                <a:ea typeface="Calibri" panose="020F0502020204030204" pitchFamily="34" charset="0"/>
                <a:cs typeface="Arial" panose="020B0604020202020204" pitchFamily="34" charset="0"/>
              </a:rPr>
              <a:t>Artículo 24, </a:t>
            </a:r>
            <a:r>
              <a:rPr lang="es-MX" sz="1600" dirty="0">
                <a:effectLst/>
                <a:latin typeface="Arial" panose="020B0604020202020204" pitchFamily="34" charset="0"/>
                <a:ea typeface="Calibri" panose="020F0502020204030204" pitchFamily="34" charset="0"/>
                <a:cs typeface="Arial" panose="020B0604020202020204" pitchFamily="34" charset="0"/>
              </a:rPr>
              <a:t>fracción II,  inciso a), establece la creación de la:</a:t>
            </a:r>
            <a:r>
              <a:rPr lang="es-MX" sz="1600" b="1" dirty="0">
                <a:effectLst/>
                <a:latin typeface="Arial" panose="020B0604020202020204" pitchFamily="34" charset="0"/>
                <a:ea typeface="Calibri" panose="020F0502020204030204" pitchFamily="34" charset="0"/>
                <a:cs typeface="Arial" panose="020B0604020202020204" pitchFamily="34" charset="0"/>
              </a:rPr>
              <a:t> Comisión de Gobernación y Reglamentos.</a:t>
            </a:r>
            <a:endParaRPr lang="es-MX" sz="1600" dirty="0">
              <a:effectLst/>
              <a:latin typeface="Arial" panose="020B0604020202020204" pitchFamily="34" charset="0"/>
              <a:ea typeface="Calibri" panose="020F0502020204030204" pitchFamily="34" charset="0"/>
              <a:cs typeface="Arial" panose="020B0604020202020204" pitchFamily="34" charset="0"/>
            </a:endParaRPr>
          </a:p>
        </p:txBody>
      </p:sp>
    </p:spTree>
    <p:extLst>
      <p:ext uri="{BB962C8B-B14F-4D97-AF65-F5344CB8AC3E}">
        <p14:creationId xmlns:p14="http://schemas.microsoft.com/office/powerpoint/2010/main" val="336676075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5062063-B42E-5EFC-C0F9-7306EAF2A496}"/>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66B0E4F2-2413-74B6-9D41-D9EA63610944}"/>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1C0E16B4-00A8-BD98-CDF6-CC5041AF6185}"/>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CCDF0733-56C9-62D7-B263-07A698ECDCDA}"/>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939BEA05-B2ED-BE0E-775B-84AF585B7840}"/>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0E9E0178-BB17-E074-EBC0-A075E55739E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B44960F5-A977-F4EA-E6BC-332AD9F53B79}"/>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98B32226-8A06-4741-A88F-9851A8A59C09}"/>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5BFB4E9C-1B0C-0BF4-B781-D1ED87E730E2}"/>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3" name="CuadroTexto 12">
            <a:extLst>
              <a:ext uri="{FF2B5EF4-FFF2-40B4-BE49-F238E27FC236}">
                <a16:creationId xmlns:a16="http://schemas.microsoft.com/office/drawing/2014/main" id="{ADBDACBB-C5D4-4B8F-534F-E5D58D4F60CE}"/>
              </a:ext>
            </a:extLst>
          </p:cNvPr>
          <p:cNvSpPr txBox="1"/>
          <p:nvPr/>
        </p:nvSpPr>
        <p:spPr>
          <a:xfrm>
            <a:off x="179512" y="1265858"/>
            <a:ext cx="8424936" cy="4933338"/>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p>
          <a:p>
            <a:pPr marL="588645" algn="just">
              <a:lnSpc>
                <a:spcPct val="107000"/>
              </a:lnSpc>
              <a:spcAft>
                <a:spcPts val="800"/>
              </a:spcAft>
            </a:pPr>
            <a:r>
              <a:rPr lang="es-MX" sz="1600" dirty="0">
                <a:effectLst/>
                <a:latin typeface="Arial" panose="020B0604020202020204" pitchFamily="34" charset="0"/>
                <a:ea typeface="Calibri" panose="020F0502020204030204" pitchFamily="34" charset="0"/>
                <a:cs typeface="Arial" panose="020B0604020202020204" pitchFamily="34" charset="0"/>
              </a:rPr>
              <a:t>En correlación al Artículo anterior, el </a:t>
            </a:r>
            <a:r>
              <a:rPr lang="es-MX" sz="1600" b="1" dirty="0">
                <a:effectLst/>
                <a:latin typeface="Arial" panose="020B0604020202020204" pitchFamily="34" charset="0"/>
                <a:ea typeface="Calibri" panose="020F0502020204030204" pitchFamily="34" charset="0"/>
                <a:cs typeface="Arial" panose="020B0604020202020204" pitchFamily="34" charset="0"/>
              </a:rPr>
              <a:t>Artículo 25</a:t>
            </a:r>
            <a:r>
              <a:rPr lang="es-MX" sz="1600" dirty="0">
                <a:effectLst/>
                <a:latin typeface="Arial" panose="020B0604020202020204" pitchFamily="34" charset="0"/>
                <a:ea typeface="Calibri" panose="020F0502020204030204" pitchFamily="34" charset="0"/>
                <a:cs typeface="Arial" panose="020B0604020202020204" pitchFamily="34" charset="0"/>
              </a:rPr>
              <a:t>, estable que las comisiones tendrán por objeto: estudiar, examinar y someter a la consideración del Ayuntamiento  en Cabildo, propuesta de solución  de los problemas que presenten en relación al ramo de la administración municipal que corresponda y vigilar que se cumplan las disposiciones  y acuerdos del Ayuntamiento, para lo cual tendrán la coordinación que sea necesaria con las </a:t>
            </a:r>
            <a:r>
              <a:rPr lang="es-MX" sz="1600" b="1" dirty="0">
                <a:effectLst/>
                <a:latin typeface="Arial" panose="020B0604020202020204" pitchFamily="34" charset="0"/>
                <a:ea typeface="Calibri" panose="020F0502020204030204" pitchFamily="34" charset="0"/>
                <a:cs typeface="Arial" panose="020B0604020202020204" pitchFamily="34" charset="0"/>
              </a:rPr>
              <a:t>Dependencias de la Administración Pública Municipal</a:t>
            </a:r>
            <a:r>
              <a:rPr lang="es-MX" sz="1600" dirty="0">
                <a:effectLst/>
                <a:latin typeface="Arial" panose="020B0604020202020204" pitchFamily="34" charset="0"/>
                <a:ea typeface="Calibri" panose="020F0502020204030204" pitchFamily="34" charset="0"/>
                <a:cs typeface="Arial" panose="020B0604020202020204" pitchFamily="34" charset="0"/>
              </a:rPr>
              <a:t>. </a:t>
            </a:r>
          </a:p>
          <a:p>
            <a:pPr marL="588645" algn="just">
              <a:lnSpc>
                <a:spcPct val="107000"/>
              </a:lnSpc>
              <a:spcAft>
                <a:spcPts val="800"/>
              </a:spcAft>
            </a:pPr>
            <a:r>
              <a:rPr lang="es-MX" sz="1600" b="1" dirty="0">
                <a:effectLst/>
                <a:latin typeface="Arial" panose="020B0604020202020204" pitchFamily="34" charset="0"/>
                <a:ea typeface="Calibri" panose="020F0502020204030204" pitchFamily="34" charset="0"/>
                <a:cs typeface="Times New Roman" panose="02020603050405020304" pitchFamily="18" charset="0"/>
              </a:rPr>
              <a:t>El Artículo 38</a:t>
            </a:r>
            <a:r>
              <a:rPr lang="es-MX" sz="1600" b="1" dirty="0">
                <a:latin typeface="Arial" panose="020B0604020202020204" pitchFamily="34" charset="0"/>
                <a:ea typeface="Calibri" panose="020F0502020204030204" pitchFamily="34" charset="0"/>
                <a:cs typeface="Times New Roman" panose="02020603050405020304" pitchFamily="18" charset="0"/>
              </a:rPr>
              <a:t>,</a:t>
            </a:r>
            <a:r>
              <a:rPr lang="es-MX" sz="1600" dirty="0">
                <a:effectLst/>
                <a:latin typeface="Arial" panose="020B0604020202020204" pitchFamily="34" charset="0"/>
                <a:ea typeface="Calibri" panose="020F0502020204030204" pitchFamily="34" charset="0"/>
                <a:cs typeface="Times New Roman" panose="02020603050405020304" pitchFamily="18" charset="0"/>
              </a:rPr>
              <a:t> establece que: Los Ayuntamientos tienen a su cargo el gobierno de su respectivos Municipios por lo cual están facultados para: </a:t>
            </a:r>
          </a:p>
          <a:p>
            <a:pPr marL="588645" algn="just">
              <a:lnSpc>
                <a:spcPct val="107000"/>
              </a:lnSpc>
              <a:spcAft>
                <a:spcPts val="800"/>
              </a:spcAft>
            </a:pPr>
            <a:r>
              <a:rPr lang="es-MX" sz="1600" b="1" dirty="0">
                <a:effectLst/>
                <a:latin typeface="Arial" panose="020B0604020202020204" pitchFamily="34" charset="0"/>
                <a:ea typeface="Calibri" panose="020F0502020204030204" pitchFamily="34" charset="0"/>
                <a:cs typeface="Times New Roman" panose="02020603050405020304" pitchFamily="18" charset="0"/>
              </a:rPr>
              <a:t>III. Expedir o reformar los Bando de Policía y Gobierno, Reglamentos, circulares y demás disposiciones administrativas de observancia general, en el ámbito de sus respectivas jurisdicciones, sujetándose a lo dispuesto en la presente Ley. </a:t>
            </a:r>
            <a:endParaRPr lang="es-MX" sz="1400" dirty="0">
              <a:effectLst/>
              <a:latin typeface="Calibri" panose="020F0502020204030204" pitchFamily="34" charset="0"/>
              <a:ea typeface="Calibri" panose="020F0502020204030204" pitchFamily="34" charset="0"/>
              <a:cs typeface="Times New Roman" panose="02020603050405020304" pitchFamily="18" charset="0"/>
            </a:endParaRPr>
          </a:p>
          <a:p>
            <a:pPr marL="588645" algn="just">
              <a:lnSpc>
                <a:spcPct val="107000"/>
              </a:lnSpc>
              <a:spcAft>
                <a:spcPts val="800"/>
              </a:spcAft>
            </a:pPr>
            <a:endParaRPr lang="es-MX" sz="1600" dirty="0">
              <a:effectLst/>
              <a:latin typeface="Arial" panose="020B0604020202020204" pitchFamily="34" charset="0"/>
              <a:ea typeface="Calibri" panose="020F0502020204030204" pitchFamily="34" charset="0"/>
              <a:cs typeface="Arial" panose="020B0604020202020204" pitchFamily="34" charset="0"/>
            </a:endParaRPr>
          </a:p>
        </p:txBody>
      </p:sp>
    </p:spTree>
    <p:extLst>
      <p:ext uri="{BB962C8B-B14F-4D97-AF65-F5344CB8AC3E}">
        <p14:creationId xmlns:p14="http://schemas.microsoft.com/office/powerpoint/2010/main" val="299990510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1" name="CuadroTexto 10">
            <a:extLst>
              <a:ext uri="{FF2B5EF4-FFF2-40B4-BE49-F238E27FC236}">
                <a16:creationId xmlns:a16="http://schemas.microsoft.com/office/drawing/2014/main" id="{73AB848A-F9BE-FAE5-466E-9DFE7AA4114E}"/>
              </a:ext>
            </a:extLst>
          </p:cNvPr>
          <p:cNvSpPr txBox="1"/>
          <p:nvPr/>
        </p:nvSpPr>
        <p:spPr>
          <a:xfrm>
            <a:off x="135377" y="1307327"/>
            <a:ext cx="8873246" cy="4963923"/>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endParaRPr lang="es-ES" sz="1600" dirty="0">
              <a:latin typeface="Arial" panose="020B0604020202020204" pitchFamily="34" charset="0"/>
              <a:cs typeface="Arial" panose="020B0604020202020204" pitchFamily="34" charset="0"/>
            </a:endParaRPr>
          </a:p>
          <a:p>
            <a:pPr marL="588645" algn="just">
              <a:lnSpc>
                <a:spcPct val="107000"/>
              </a:lnSpc>
              <a:spcAft>
                <a:spcPts val="800"/>
              </a:spcAft>
            </a:pPr>
            <a:r>
              <a:rPr lang="es-ES" sz="1600" dirty="0">
                <a:latin typeface="Arial" panose="020B0604020202020204" pitchFamily="34" charset="0"/>
                <a:cs typeface="Arial" panose="020B0604020202020204" pitchFamily="34" charset="0"/>
              </a:rPr>
              <a:t>IV. Expedir los reglamentos y disposiciones administrativas que fueren necesarios, para el cumplimiento de los fines de desarrollo integral de la comunidad, en los términos que previene el artículo 116 de la Constitución Política del Estado; </a:t>
            </a:r>
          </a:p>
          <a:p>
            <a:pPr marL="588645" algn="just">
              <a:lnSpc>
                <a:spcPct val="107000"/>
              </a:lnSpc>
              <a:spcAft>
                <a:spcPts val="800"/>
              </a:spcAft>
            </a:pPr>
            <a:r>
              <a:rPr lang="es-ES" sz="1600" b="1" dirty="0">
                <a:latin typeface="Arial" panose="020B0604020202020204" pitchFamily="34" charset="0"/>
                <a:cs typeface="Arial" panose="020B0604020202020204" pitchFamily="34" charset="0"/>
              </a:rPr>
              <a:t>En el Artículo 41. </a:t>
            </a:r>
            <a:r>
              <a:rPr lang="es-ES" sz="1600" dirty="0">
                <a:latin typeface="Arial" panose="020B0604020202020204" pitchFamily="34" charset="0"/>
                <a:cs typeface="Arial" panose="020B0604020202020204" pitchFamily="34" charset="0"/>
              </a:rPr>
              <a:t>entre las facultades y obligaciones del Presidente Municipal está la de presentar a consideración del Ayuntamiento y aprobados que fueren, promulgar y publicar el Bando de Policía y Gobierno, los reglamentos, circulares y disposiciones administrativas de observancia general. Así como cumplir y hacer cumplir lo promulgado.</a:t>
            </a:r>
          </a:p>
          <a:p>
            <a:pPr marL="588645" algn="just">
              <a:lnSpc>
                <a:spcPct val="107000"/>
              </a:lnSpc>
              <a:spcAft>
                <a:spcPts val="800"/>
              </a:spcAft>
            </a:pPr>
            <a:r>
              <a:rPr lang="es-ES" sz="1600" b="1" dirty="0">
                <a:latin typeface="Arial" panose="020B0604020202020204" pitchFamily="34" charset="0"/>
                <a:cs typeface="Arial" panose="020B0604020202020204" pitchFamily="34" charset="0"/>
              </a:rPr>
              <a:t>Artículo 45. </a:t>
            </a:r>
            <a:r>
              <a:rPr lang="es-ES" sz="1600" dirty="0">
                <a:latin typeface="Arial" panose="020B0604020202020204" pitchFamily="34" charset="0"/>
                <a:cs typeface="Arial" panose="020B0604020202020204" pitchFamily="34" charset="0"/>
              </a:rPr>
              <a:t>La atribución de los Síndicos para presentar iniciativas de reglamentos y normas municipales, así como propuestas de actualización o modificación de los reglamentos y normas que estén vigentes.</a:t>
            </a:r>
          </a:p>
          <a:p>
            <a:pPr marL="588645" algn="just">
              <a:lnSpc>
                <a:spcPct val="107000"/>
              </a:lnSpc>
              <a:spcAft>
                <a:spcPts val="800"/>
              </a:spcAft>
            </a:pPr>
            <a:r>
              <a:rPr lang="es-MX" sz="1600" b="1" dirty="0">
                <a:effectLst/>
                <a:latin typeface="Arial" panose="020B0604020202020204" pitchFamily="34" charset="0"/>
                <a:ea typeface="Calibri" panose="020F0502020204030204" pitchFamily="34" charset="0"/>
                <a:cs typeface="Times New Roman" panose="02020603050405020304" pitchFamily="18" charset="0"/>
              </a:rPr>
              <a:t>El Artículo 48 de la Ley Orgánica</a:t>
            </a:r>
            <a:r>
              <a:rPr lang="es-MX" sz="1600" dirty="0">
                <a:effectLst/>
                <a:latin typeface="Arial" panose="020B0604020202020204" pitchFamily="34" charset="0"/>
                <a:ea typeface="Calibri" panose="020F0502020204030204" pitchFamily="34" charset="0"/>
                <a:cs typeface="Times New Roman" panose="02020603050405020304" pitchFamily="18" charset="0"/>
              </a:rPr>
              <a:t> en su fracción II, establece como una atribución de los Regidores: </a:t>
            </a:r>
            <a:r>
              <a:rPr lang="es-MX" sz="1600" b="1" dirty="0">
                <a:effectLst/>
                <a:latin typeface="Arial" panose="020B0604020202020204" pitchFamily="34" charset="0"/>
                <a:ea typeface="Calibri" panose="020F0502020204030204" pitchFamily="34" charset="0"/>
                <a:cs typeface="Times New Roman" panose="02020603050405020304" pitchFamily="18" charset="0"/>
              </a:rPr>
              <a:t>Proponer al Ayuntamiento los proyectos de Reglamentos Municipales, la modificación o actualización de los ya existentes, incorporando en todo momento la perspectiva de género</a:t>
            </a:r>
            <a:r>
              <a:rPr lang="es-MX" sz="1800" b="1" dirty="0">
                <a:effectLst/>
                <a:latin typeface="Arial" panose="020B0604020202020204" pitchFamily="34" charset="0"/>
                <a:ea typeface="Calibri" panose="020F0502020204030204" pitchFamily="34" charset="0"/>
                <a:cs typeface="Times New Roman" panose="02020603050405020304" pitchFamily="18" charset="0"/>
              </a:rPr>
              <a:t>.</a:t>
            </a:r>
            <a:r>
              <a:rPr lang="es-MX" sz="1800" dirty="0">
                <a:effectLst/>
                <a:latin typeface="Arial" panose="020B0604020202020204" pitchFamily="34" charset="0"/>
                <a:ea typeface="Calibri" panose="020F0502020204030204" pitchFamily="34" charset="0"/>
                <a:cs typeface="Times New Roman" panose="02020603050405020304" pitchFamily="18" charset="0"/>
              </a:rPr>
              <a:t> </a:t>
            </a:r>
          </a:p>
        </p:txBody>
      </p:sp>
    </p:spTree>
    <p:extLst>
      <p:ext uri="{BB962C8B-B14F-4D97-AF65-F5344CB8AC3E}">
        <p14:creationId xmlns:p14="http://schemas.microsoft.com/office/powerpoint/2010/main" val="292404055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5555F27-52A3-31C4-7033-AAAB90F4A139}"/>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A770AD06-9604-370D-B227-4D4CC275D104}"/>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24D9FF60-5E08-A127-1A76-5C682CEFF4A0}"/>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4ECC0BDE-53B3-1408-9018-26450F29D487}"/>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B49CB9FB-89BA-A762-EAA7-6292B63ECCF6}"/>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03906611-55E4-DB5D-C51A-4A34083BBA61}"/>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73222D28-5B50-D32B-FD13-2CAC1FE3A635}"/>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7F015BDD-FE3A-0A5A-86A8-E168D9F9BD75}"/>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5A6E659E-CDD9-CC56-00A4-E863A6BE5181}"/>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1" name="CuadroTexto 10">
            <a:extLst>
              <a:ext uri="{FF2B5EF4-FFF2-40B4-BE49-F238E27FC236}">
                <a16:creationId xmlns:a16="http://schemas.microsoft.com/office/drawing/2014/main" id="{EB40C60D-641D-2FDD-E444-BACB5E59471B}"/>
              </a:ext>
            </a:extLst>
          </p:cNvPr>
          <p:cNvSpPr txBox="1"/>
          <p:nvPr/>
        </p:nvSpPr>
        <p:spPr>
          <a:xfrm>
            <a:off x="61840" y="1452802"/>
            <a:ext cx="8873246" cy="834396"/>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endParaRPr lang="es-ES" sz="1600" dirty="0">
              <a:latin typeface="Arial" panose="020B0604020202020204" pitchFamily="34" charset="0"/>
              <a:cs typeface="Arial" panose="020B0604020202020204" pitchFamily="34" charset="0"/>
            </a:endParaRPr>
          </a:p>
        </p:txBody>
      </p:sp>
      <p:sp>
        <p:nvSpPr>
          <p:cNvPr id="12" name="CuadroTexto 11">
            <a:extLst>
              <a:ext uri="{FF2B5EF4-FFF2-40B4-BE49-F238E27FC236}">
                <a16:creationId xmlns:a16="http://schemas.microsoft.com/office/drawing/2014/main" id="{7862537B-C3AF-9820-9C0B-A156FC60B518}"/>
              </a:ext>
            </a:extLst>
          </p:cNvPr>
          <p:cNvSpPr txBox="1"/>
          <p:nvPr/>
        </p:nvSpPr>
        <p:spPr>
          <a:xfrm>
            <a:off x="424346" y="2459504"/>
            <a:ext cx="8468134" cy="3477875"/>
          </a:xfrm>
          <a:prstGeom prst="rect">
            <a:avLst/>
          </a:prstGeom>
          <a:noFill/>
        </p:spPr>
        <p:txBody>
          <a:bodyPr wrap="square">
            <a:spAutoFit/>
          </a:bodyPr>
          <a:lstStyle/>
          <a:p>
            <a:pPr algn="ctr"/>
            <a:r>
              <a:rPr lang="es-MX" b="1" dirty="0"/>
              <a:t>CAPÍTULO VI DE LA FACULTAD REGLAMENTARIA DE LOS AYUNTAMIENTOS</a:t>
            </a:r>
          </a:p>
          <a:p>
            <a:pPr algn="just"/>
            <a:endParaRPr lang="es-MX" sz="1200" dirty="0"/>
          </a:p>
          <a:p>
            <a:pPr algn="just"/>
            <a:r>
              <a:rPr lang="es-MX" b="1" dirty="0"/>
              <a:t>Artículo *60.- </a:t>
            </a:r>
            <a:r>
              <a:rPr lang="es-MX" dirty="0"/>
              <a:t>Los Ayuntamientos expedirán, dentro de sus respectivas jurisdicciones, su Bando de Policía y Gobierno, reglamento interior, reglamentos y disposiciones administrativas de observancia general, de acuerdo con lo establecido en el Artículo 115 Fracción II, Párrafo Segundo de la Constitución Política de los Estados Unidos Mexicanos, incorporando la perspectiva de género.</a:t>
            </a:r>
          </a:p>
          <a:p>
            <a:pPr algn="just"/>
            <a:endParaRPr lang="es-MX" dirty="0"/>
          </a:p>
          <a:p>
            <a:pPr algn="just"/>
            <a:r>
              <a:rPr lang="es-MX" sz="1600" dirty="0">
                <a:effectLst/>
                <a:latin typeface="Arial" panose="020B0604020202020204" pitchFamily="34" charset="0"/>
                <a:ea typeface="Calibri" panose="020F0502020204030204" pitchFamily="34" charset="0"/>
                <a:cs typeface="Times New Roman" panose="02020603050405020304" pitchFamily="18" charset="0"/>
              </a:rPr>
              <a:t>Al inicio de cada período de gestión Constitucional Municipal, una vez conformadas las comisiones, la </a:t>
            </a:r>
            <a:r>
              <a:rPr lang="es-MX" sz="1600" b="1" i="1" dirty="0">
                <a:effectLst/>
                <a:latin typeface="Arial" panose="020B0604020202020204" pitchFamily="34" charset="0"/>
                <a:ea typeface="Calibri" panose="020F0502020204030204" pitchFamily="34" charset="0"/>
                <a:cs typeface="Times New Roman" panose="02020603050405020304" pitchFamily="18" charset="0"/>
              </a:rPr>
              <a:t>Comisión de Gobernación y Reglamentos en coordinación con el Síndico Municipal</a:t>
            </a:r>
            <a:r>
              <a:rPr lang="es-MX" sz="1600" dirty="0">
                <a:effectLst/>
                <a:latin typeface="Arial" panose="020B0604020202020204" pitchFamily="34" charset="0"/>
                <a:ea typeface="Calibri" panose="020F0502020204030204" pitchFamily="34" charset="0"/>
                <a:cs typeface="Times New Roman" panose="02020603050405020304" pitchFamily="18" charset="0"/>
              </a:rPr>
              <a:t>, </a:t>
            </a:r>
            <a:r>
              <a:rPr lang="es-MX" sz="1600" b="1" u="sng" dirty="0">
                <a:effectLst/>
                <a:latin typeface="Arial" panose="020B0604020202020204" pitchFamily="34" charset="0"/>
                <a:ea typeface="Calibri" panose="020F0502020204030204" pitchFamily="34" charset="0"/>
                <a:cs typeface="Times New Roman" panose="02020603050405020304" pitchFamily="18" charset="0"/>
              </a:rPr>
              <a:t>en la tercera sesión de Cabildo del mes de febrero deberán presentar el análisis integral de la situación que guarda la Reglamentación Municipal</a:t>
            </a:r>
            <a:r>
              <a:rPr lang="es-MX" sz="1600" b="1" dirty="0">
                <a:effectLst/>
                <a:latin typeface="Arial" panose="020B0604020202020204" pitchFamily="34" charset="0"/>
                <a:ea typeface="Calibri" panose="020F0502020204030204" pitchFamily="34" charset="0"/>
                <a:cs typeface="Times New Roman" panose="02020603050405020304" pitchFamily="18" charset="0"/>
              </a:rPr>
              <a:t>.</a:t>
            </a:r>
            <a:endParaRPr lang="es-MX" sz="1600" dirty="0">
              <a:effectLst/>
              <a:latin typeface="Calibri" panose="020F0502020204030204" pitchFamily="34" charset="0"/>
              <a:ea typeface="Calibri" panose="020F0502020204030204" pitchFamily="34" charset="0"/>
              <a:cs typeface="Times New Roman" panose="02020603050405020304" pitchFamily="18" charset="0"/>
            </a:endParaRPr>
          </a:p>
          <a:p>
            <a:pPr algn="just"/>
            <a:endParaRPr lang="es-MX" dirty="0"/>
          </a:p>
        </p:txBody>
      </p:sp>
    </p:spTree>
    <p:extLst>
      <p:ext uri="{BB962C8B-B14F-4D97-AF65-F5344CB8AC3E}">
        <p14:creationId xmlns:p14="http://schemas.microsoft.com/office/powerpoint/2010/main" val="1997817534"/>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8" name="CuadroTexto 17">
            <a:extLst>
              <a:ext uri="{FF2B5EF4-FFF2-40B4-BE49-F238E27FC236}">
                <a16:creationId xmlns:a16="http://schemas.microsoft.com/office/drawing/2014/main" id="{07127052-CF76-9E41-02DD-2DFE917A5BCF}"/>
              </a:ext>
            </a:extLst>
          </p:cNvPr>
          <p:cNvSpPr txBox="1"/>
          <p:nvPr/>
        </p:nvSpPr>
        <p:spPr>
          <a:xfrm>
            <a:off x="-34393" y="1277728"/>
            <a:ext cx="8729229" cy="2523640"/>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endParaRPr lang="es-MX" sz="1600" dirty="0">
              <a:latin typeface="Arial" panose="020B0604020202020204" pitchFamily="34" charset="0"/>
              <a:ea typeface="Calibri" panose="020F0502020204030204" pitchFamily="34" charset="0"/>
              <a:cs typeface="Times New Roman" panose="02020603050405020304" pitchFamily="18" charset="0"/>
            </a:endParaRPr>
          </a:p>
          <a:p>
            <a:pPr marL="588645" algn="just">
              <a:lnSpc>
                <a:spcPct val="107000"/>
              </a:lnSpc>
              <a:spcAft>
                <a:spcPts val="800"/>
              </a:spcAft>
            </a:pPr>
            <a:r>
              <a:rPr lang="es-MX" sz="1600" dirty="0">
                <a:effectLst/>
                <a:latin typeface="Arial" panose="020B0604020202020204" pitchFamily="34" charset="0"/>
                <a:ea typeface="Calibri" panose="020F0502020204030204" pitchFamily="34" charset="0"/>
                <a:cs typeface="Times New Roman" panose="02020603050405020304" pitchFamily="18" charset="0"/>
              </a:rPr>
              <a:t>Una vez conocido lo anterior por el Cabildo, </a:t>
            </a:r>
            <a:r>
              <a:rPr lang="es-MX" sz="1600" b="1" i="1" dirty="0">
                <a:effectLst/>
                <a:latin typeface="Arial" panose="020B0604020202020204" pitchFamily="34" charset="0"/>
                <a:ea typeface="Calibri" panose="020F0502020204030204" pitchFamily="34" charset="0"/>
                <a:cs typeface="Times New Roman" panose="02020603050405020304" pitchFamily="18" charset="0"/>
              </a:rPr>
              <a:t>se aprobará el mecanismo de actualización normativa del Municipio </a:t>
            </a:r>
            <a:r>
              <a:rPr lang="es-MX" sz="1600" dirty="0">
                <a:effectLst/>
                <a:latin typeface="Arial" panose="020B0604020202020204" pitchFamily="34" charset="0"/>
                <a:ea typeface="Calibri" panose="020F0502020204030204" pitchFamily="34" charset="0"/>
                <a:cs typeface="Times New Roman" panose="02020603050405020304" pitchFamily="18" charset="0"/>
              </a:rPr>
              <a:t>el cual </a:t>
            </a:r>
            <a:r>
              <a:rPr lang="es-MX" sz="1600" b="1" u="sng" dirty="0">
                <a:effectLst/>
                <a:latin typeface="Arial" panose="020B0604020202020204" pitchFamily="34" charset="0"/>
                <a:ea typeface="Calibri" panose="020F0502020204030204" pitchFamily="34" charset="0"/>
                <a:cs typeface="Times New Roman" panose="02020603050405020304" pitchFamily="18" charset="0"/>
              </a:rPr>
              <a:t>no podrá extenderse más allá del mes de marzo</a:t>
            </a:r>
            <a:r>
              <a:rPr lang="es-MX" sz="1600" dirty="0">
                <a:effectLst/>
                <a:latin typeface="Arial" panose="020B0604020202020204" pitchFamily="34" charset="0"/>
                <a:ea typeface="Calibri" panose="020F0502020204030204" pitchFamily="34" charset="0"/>
                <a:cs typeface="Times New Roman" panose="02020603050405020304" pitchFamily="18" charset="0"/>
              </a:rPr>
              <a:t>, con el propósito de que </a:t>
            </a:r>
            <a:r>
              <a:rPr lang="es-MX" sz="1600" b="1" u="sng" dirty="0">
                <a:effectLst/>
                <a:latin typeface="Arial" panose="020B0604020202020204" pitchFamily="34" charset="0"/>
                <a:ea typeface="Calibri" panose="020F0502020204030204" pitchFamily="34" charset="0"/>
                <a:cs typeface="Times New Roman" panose="02020603050405020304" pitchFamily="18" charset="0"/>
              </a:rPr>
              <a:t>durante la primera sesión del mes de abril del año de que se trate, se aprueben, conforme a los establecido en la presente Ley, las reformas reglamentarias y/o Reglamentos que se requieran para cada Municipio.</a:t>
            </a:r>
            <a:endParaRPr lang="es-MX" sz="16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19" name="CuadroTexto 18">
            <a:extLst>
              <a:ext uri="{FF2B5EF4-FFF2-40B4-BE49-F238E27FC236}">
                <a16:creationId xmlns:a16="http://schemas.microsoft.com/office/drawing/2014/main" id="{01B238AA-3AA6-9A5A-EA2B-0610F7D7298A}"/>
              </a:ext>
            </a:extLst>
          </p:cNvPr>
          <p:cNvSpPr txBox="1"/>
          <p:nvPr/>
        </p:nvSpPr>
        <p:spPr>
          <a:xfrm>
            <a:off x="42977" y="4059461"/>
            <a:ext cx="8445676" cy="1273747"/>
          </a:xfrm>
          <a:prstGeom prst="rect">
            <a:avLst/>
          </a:prstGeom>
          <a:noFill/>
        </p:spPr>
        <p:txBody>
          <a:bodyPr wrap="square">
            <a:spAutoFit/>
          </a:bodyPr>
          <a:lstStyle/>
          <a:p>
            <a:pPr marL="588645" algn="just">
              <a:lnSpc>
                <a:spcPct val="107000"/>
              </a:lnSpc>
              <a:spcAft>
                <a:spcPts val="800"/>
              </a:spcAft>
            </a:pPr>
            <a:r>
              <a:rPr lang="es-MX" sz="1100" b="1" i="1" dirty="0">
                <a:effectLst/>
                <a:latin typeface="Calibri" panose="020F0502020204030204" pitchFamily="34" charset="0"/>
                <a:ea typeface="Calibri" panose="020F0502020204030204" pitchFamily="34" charset="0"/>
                <a:cs typeface="Times New Roman" panose="02020603050405020304" pitchFamily="18" charset="0"/>
              </a:rPr>
              <a:t>NOTAS: REFORMA VIGENTE:</a:t>
            </a:r>
            <a:r>
              <a:rPr lang="es-MX" sz="1100" dirty="0">
                <a:effectLst/>
                <a:latin typeface="Calibri" panose="020F0502020204030204" pitchFamily="34" charset="0"/>
                <a:ea typeface="Calibri" panose="020F0502020204030204" pitchFamily="34" charset="0"/>
                <a:cs typeface="Times New Roman" panose="02020603050405020304" pitchFamily="18" charset="0"/>
              </a:rPr>
              <a:t> Adicionados los párrafos segundo y tercero por artículo Segundo del Decreto No. 935 publicado en el Periódico Oficial “Tierra y Libertad” No. 5128 de fecha 203/10/16. Vigencia 2013/10/17. </a:t>
            </a:r>
          </a:p>
          <a:p>
            <a:pPr marL="588645" algn="just">
              <a:lnSpc>
                <a:spcPct val="107000"/>
              </a:lnSpc>
              <a:spcAft>
                <a:spcPts val="800"/>
              </a:spcAft>
            </a:pPr>
            <a:r>
              <a:rPr lang="es-MX" sz="1100" b="1" i="1" dirty="0">
                <a:effectLst/>
                <a:latin typeface="Calibri" panose="020F0502020204030204" pitchFamily="34" charset="0"/>
                <a:ea typeface="Calibri" panose="020F0502020204030204" pitchFamily="34" charset="0"/>
                <a:cs typeface="Times New Roman" panose="02020603050405020304" pitchFamily="18" charset="0"/>
              </a:rPr>
              <a:t>REFORMA VIGENTE.-</a:t>
            </a:r>
            <a:r>
              <a:rPr lang="es-MX" sz="1100" dirty="0">
                <a:effectLst/>
                <a:latin typeface="Calibri" panose="020F0502020204030204" pitchFamily="34" charset="0"/>
                <a:ea typeface="Calibri" panose="020F0502020204030204" pitchFamily="34" charset="0"/>
                <a:cs typeface="Times New Roman" panose="02020603050405020304" pitchFamily="18" charset="0"/>
              </a:rPr>
              <a:t> Reformado por Artículo Primero del Decreto No. 1563, publicado en el Periódico Oficial “Tierra y Libertad” No. 4741 de fecha 2009/09/09. Antes decía: Los Ayuntamientos expedirán, dentro de sus respectivas jurisdicciones, su Bando de Policía y Gobierno, reglamento interior, reglamentos y disposiciones administrativas de observancia general, de acuerdo con lo establecido en el Artículo 115 Fracción II, Párrafo Segundo de la Constitución Política de los Estados Unidos Mexicanos.</a:t>
            </a:r>
          </a:p>
        </p:txBody>
      </p:sp>
    </p:spTree>
    <p:extLst>
      <p:ext uri="{BB962C8B-B14F-4D97-AF65-F5344CB8AC3E}">
        <p14:creationId xmlns:p14="http://schemas.microsoft.com/office/powerpoint/2010/main" val="45149046"/>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7BF98E7-835E-FAA7-7DC5-183E5E1C8EDA}"/>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9AE8B373-8AED-1BAF-6B26-68E51CB31D57}"/>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22952B46-9754-E811-7ACA-FA9EF3AF88F5}"/>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940DEB46-2DFD-CC1D-6EA7-4E0CF46AE51D}"/>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DAE03C3C-B5E6-93E1-655F-7374C858D5BA}"/>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56B74E90-4F55-1DF2-4C2A-57F248267C70}"/>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C46C8B24-8FCC-51E4-D366-4DB04DC2867F}"/>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D6A09F2C-F4E7-5347-82C9-45D390238ACF}"/>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30D71B76-2206-8E9F-A838-A12A6A08BC00}"/>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8" name="CuadroTexto 17">
            <a:extLst>
              <a:ext uri="{FF2B5EF4-FFF2-40B4-BE49-F238E27FC236}">
                <a16:creationId xmlns:a16="http://schemas.microsoft.com/office/drawing/2014/main" id="{A79B1117-F825-4A2D-95B8-507C208F4294}"/>
              </a:ext>
            </a:extLst>
          </p:cNvPr>
          <p:cNvSpPr txBox="1"/>
          <p:nvPr/>
        </p:nvSpPr>
        <p:spPr>
          <a:xfrm>
            <a:off x="-34393" y="1277728"/>
            <a:ext cx="8729229" cy="4687245"/>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p>
          <a:p>
            <a:pPr marL="588645" algn="just">
              <a:lnSpc>
                <a:spcPct val="107000"/>
              </a:lnSpc>
              <a:spcAft>
                <a:spcPts val="800"/>
              </a:spcAft>
            </a:pPr>
            <a:r>
              <a:rPr lang="es-ES" sz="1600" dirty="0">
                <a:latin typeface="Arial" panose="020B0604020202020204" pitchFamily="34" charset="0"/>
                <a:ea typeface="Calibri" panose="020F0502020204030204" pitchFamily="34" charset="0"/>
                <a:cs typeface="Arial" panose="020B0604020202020204" pitchFamily="34" charset="0"/>
              </a:rPr>
              <a:t>Artículo 61. Se definen:</a:t>
            </a:r>
          </a:p>
          <a:p>
            <a:pPr marL="988695" indent="-400050" algn="just">
              <a:spcAft>
                <a:spcPts val="800"/>
              </a:spcAft>
              <a:buAutoNum type="romanUcPeriod"/>
            </a:pPr>
            <a:r>
              <a:rPr lang="es-ES" sz="1600" dirty="0">
                <a:latin typeface="Arial" panose="020B0604020202020204" pitchFamily="34" charset="0"/>
                <a:cs typeface="Arial" panose="020B0604020202020204" pitchFamily="34" charset="0"/>
              </a:rPr>
              <a:t>Bando de Policía: Las normas expedidas por el Ayuntamiento para garantizar el orden y la seguridad pública; </a:t>
            </a:r>
          </a:p>
          <a:p>
            <a:pPr marL="988695" indent="-400050" algn="just">
              <a:spcAft>
                <a:spcPts val="800"/>
              </a:spcAft>
              <a:buAutoNum type="romanUcPeriod"/>
            </a:pPr>
            <a:r>
              <a:rPr lang="es-ES" sz="1600" dirty="0">
                <a:latin typeface="Arial" panose="020B0604020202020204" pitchFamily="34" charset="0"/>
                <a:cs typeface="Arial" panose="020B0604020202020204" pitchFamily="34" charset="0"/>
              </a:rPr>
              <a:t>Bando de Gobierno: las normas expedidas por el Ayuntamiento para garantizar el buen funcionamiento y adecuada prestación de los servicios públicos municipales; </a:t>
            </a:r>
          </a:p>
          <a:p>
            <a:pPr marL="988695" indent="-400050" algn="just">
              <a:spcAft>
                <a:spcPts val="800"/>
              </a:spcAft>
              <a:buAutoNum type="romanUcPeriod"/>
            </a:pPr>
            <a:r>
              <a:rPr lang="es-ES" sz="1600" dirty="0">
                <a:latin typeface="Arial" panose="020B0604020202020204" pitchFamily="34" charset="0"/>
                <a:cs typeface="Arial" panose="020B0604020202020204" pitchFamily="34" charset="0"/>
              </a:rPr>
              <a:t>Reglamento Interior: El conjunto de normas que estructura la organización y el funcionamiento de cada Ayuntamiento;</a:t>
            </a:r>
          </a:p>
          <a:p>
            <a:pPr marL="988695" indent="-400050" algn="just">
              <a:spcAft>
                <a:spcPts val="800"/>
              </a:spcAft>
              <a:buAutoNum type="romanUcPeriod"/>
            </a:pPr>
            <a:r>
              <a:rPr lang="es-ES" sz="1600" dirty="0">
                <a:latin typeface="Arial" panose="020B0604020202020204" pitchFamily="34" charset="0"/>
                <a:cs typeface="Arial" panose="020B0604020202020204" pitchFamily="34" charset="0"/>
              </a:rPr>
              <a:t>Reglamento: El conjunto de normas dictadas por el Ayuntamiento para proveer, dentro de la esfera de su competencia, a la ejecución o a la aplicación de las leyes o disposiciones en materia municipal;</a:t>
            </a:r>
          </a:p>
          <a:p>
            <a:pPr marL="988695" indent="-400050" algn="just">
              <a:spcAft>
                <a:spcPts val="800"/>
              </a:spcAft>
              <a:buAutoNum type="romanUcPeriod"/>
            </a:pPr>
            <a:r>
              <a:rPr lang="es-ES" sz="1600" dirty="0">
                <a:latin typeface="Arial" panose="020B0604020202020204" pitchFamily="34" charset="0"/>
                <a:cs typeface="Arial" panose="020B0604020202020204" pitchFamily="34" charset="0"/>
              </a:rPr>
              <a:t>Circulares: Las disposiciones de carácter general y orden interno que contengan criterios, principios técnicos o prácticos para el mejor manejo de la administración pública municipal; y </a:t>
            </a:r>
          </a:p>
        </p:txBody>
      </p:sp>
    </p:spTree>
    <p:extLst>
      <p:ext uri="{BB962C8B-B14F-4D97-AF65-F5344CB8AC3E}">
        <p14:creationId xmlns:p14="http://schemas.microsoft.com/office/powerpoint/2010/main" val="206600293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6D3C2A8-6195-95CA-C579-56E4FE3CF86A}"/>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942D8979-3DE2-3B8A-8A81-E4D0A3ACDCDB}"/>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1EB6FF51-3484-BAE6-462A-DD3AF0BFB9C2}"/>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B6E86E9A-06A2-C3C3-EAE3-5EDB416AF0B1}"/>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CAD205D8-B143-BC2C-6DE4-36A7C792DB34}"/>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4DC715F0-4E08-9722-7DBC-C9AD019CA683}"/>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682BA1FF-00D3-F1D1-5ADB-03BFB220A4A3}"/>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BB7CA62F-F0A8-298B-DD36-ACFF36013C5E}"/>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F955CBDB-270D-E858-6C5F-BA0E11F8ECBD}"/>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8" name="CuadroTexto 17">
            <a:extLst>
              <a:ext uri="{FF2B5EF4-FFF2-40B4-BE49-F238E27FC236}">
                <a16:creationId xmlns:a16="http://schemas.microsoft.com/office/drawing/2014/main" id="{60C1B3FC-4614-242E-CBFD-4985598F11D0}"/>
              </a:ext>
            </a:extLst>
          </p:cNvPr>
          <p:cNvSpPr txBox="1"/>
          <p:nvPr/>
        </p:nvSpPr>
        <p:spPr>
          <a:xfrm>
            <a:off x="47525" y="1175256"/>
            <a:ext cx="8587332" cy="4406399"/>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p>
          <a:p>
            <a:pPr marL="588645" algn="just">
              <a:lnSpc>
                <a:spcPct val="107000"/>
              </a:lnSpc>
              <a:spcAft>
                <a:spcPts val="800"/>
              </a:spcAft>
            </a:pPr>
            <a:r>
              <a:rPr lang="es-ES" sz="1600" dirty="0">
                <a:latin typeface="Arial" panose="020B0604020202020204" pitchFamily="34" charset="0"/>
                <a:cs typeface="Arial" panose="020B0604020202020204" pitchFamily="34" charset="0"/>
              </a:rPr>
              <a:t> VI. Disposiciones administrativas de observancia municipal: Las normas que no teniendo las características de los bandos, reglamentos y circulares, sean dictadas en razón de una urgente necesidad y que afectan a los particulares. </a:t>
            </a:r>
            <a:endParaRPr lang="es-ES" sz="1600" dirty="0">
              <a:solidFill>
                <a:srgbClr val="00B0F0"/>
              </a:solidFill>
              <a:latin typeface="Arial" panose="020B0604020202020204" pitchFamily="34" charset="0"/>
              <a:ea typeface="Calibri" panose="020F0502020204030204" pitchFamily="34" charset="0"/>
              <a:cs typeface="Arial" panose="020B0604020202020204" pitchFamily="34" charset="0"/>
            </a:endParaRPr>
          </a:p>
          <a:p>
            <a:pPr marL="588645" algn="just">
              <a:lnSpc>
                <a:spcPct val="107000"/>
              </a:lnSpc>
              <a:spcAft>
                <a:spcPts val="800"/>
              </a:spcAft>
            </a:pPr>
            <a:r>
              <a:rPr lang="es-ES" sz="1600" b="1" dirty="0">
                <a:latin typeface="Arial" panose="020B0604020202020204" pitchFamily="34" charset="0"/>
                <a:cs typeface="Arial" panose="020B0604020202020204" pitchFamily="34" charset="0"/>
              </a:rPr>
              <a:t>Artículo 62. </a:t>
            </a:r>
            <a:r>
              <a:rPr lang="es-ES" sz="1600" dirty="0">
                <a:latin typeface="Arial" panose="020B0604020202020204" pitchFamily="34" charset="0"/>
                <a:cs typeface="Arial" panose="020B0604020202020204" pitchFamily="34" charset="0"/>
              </a:rPr>
              <a:t>El Reglamento Interior del Ayuntamiento señalará el procedimiento de iniciativa, discusión y aprobación de los bandos, reglamentos, circulares y disposiciones administrativas.</a:t>
            </a:r>
            <a:endParaRPr lang="es-ES" sz="1600" dirty="0">
              <a:solidFill>
                <a:srgbClr val="00B0F0"/>
              </a:solidFill>
              <a:latin typeface="Arial" panose="020B0604020202020204" pitchFamily="34" charset="0"/>
              <a:ea typeface="Calibri" panose="020F0502020204030204" pitchFamily="34" charset="0"/>
              <a:cs typeface="Arial" panose="020B0604020202020204" pitchFamily="34" charset="0"/>
            </a:endParaRPr>
          </a:p>
          <a:p>
            <a:pPr marL="588645" algn="just">
              <a:lnSpc>
                <a:spcPct val="107000"/>
              </a:lnSpc>
              <a:spcAft>
                <a:spcPts val="800"/>
              </a:spcAft>
            </a:pPr>
            <a:r>
              <a:rPr lang="es-ES" sz="1600" b="1" dirty="0">
                <a:latin typeface="Arial" panose="020B0604020202020204" pitchFamily="34" charset="0"/>
                <a:cs typeface="Arial" panose="020B0604020202020204" pitchFamily="34" charset="0"/>
              </a:rPr>
              <a:t>Artículo 63. </a:t>
            </a:r>
            <a:r>
              <a:rPr lang="es-ES" sz="1600" dirty="0">
                <a:latin typeface="Arial" panose="020B0604020202020204" pitchFamily="34" charset="0"/>
                <a:cs typeface="Arial" panose="020B0604020202020204" pitchFamily="34" charset="0"/>
              </a:rPr>
              <a:t>El Presidente Municipal, el Síndico, los Regidores podrán presentar proyectos de bandos de policía y de gobierno, reglamento interior y reglamentos al Cabildo para su análisis, discusión y aprobación en su caso. </a:t>
            </a:r>
          </a:p>
          <a:p>
            <a:pPr marL="588645" algn="just">
              <a:lnSpc>
                <a:spcPct val="107000"/>
              </a:lnSpc>
              <a:spcAft>
                <a:spcPts val="800"/>
              </a:spcAft>
            </a:pPr>
            <a:r>
              <a:rPr lang="es-ES" sz="1600" dirty="0">
                <a:latin typeface="Arial" panose="020B0604020202020204" pitchFamily="34" charset="0"/>
                <a:cs typeface="Arial" panose="020B0604020202020204" pitchFamily="34" charset="0"/>
              </a:rPr>
              <a:t>Esta misma facultad podrá ser ejercida por los ciudadanos del Municipio, siempre y cuando cumplan con lo dispuesto en el artículo 19 bis, fracción III, de la Constitución del Estado. </a:t>
            </a:r>
          </a:p>
        </p:txBody>
      </p:sp>
    </p:spTree>
    <p:extLst>
      <p:ext uri="{BB962C8B-B14F-4D97-AF65-F5344CB8AC3E}">
        <p14:creationId xmlns:p14="http://schemas.microsoft.com/office/powerpoint/2010/main" val="1410806062"/>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9533462-8200-A357-A969-1824678DC9FB}"/>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EFF02893-9F3D-4BD7-63AE-57EFD0EC0D05}"/>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5EE29D6D-E878-7610-6180-49FE04C97988}"/>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D05A1137-4BC1-1853-C75F-E3A85E94541E}"/>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3E0153E9-2F8C-4A7D-12CC-66A2DAF4A7B4}"/>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5FD339B2-3CB1-2941-5F14-8081BB04A3B7}"/>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9A0AA2B9-6377-EFCC-B0F3-9A4F43ED3104}"/>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2B363C18-166E-B455-6B80-1E25CC772C6F}"/>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70F4DD36-17DA-64EF-360B-5F633E5600D8}"/>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8" name="CuadroTexto 17">
            <a:extLst>
              <a:ext uri="{FF2B5EF4-FFF2-40B4-BE49-F238E27FC236}">
                <a16:creationId xmlns:a16="http://schemas.microsoft.com/office/drawing/2014/main" id="{FA991D46-73BA-8800-BED2-AE66B4135BCD}"/>
              </a:ext>
            </a:extLst>
          </p:cNvPr>
          <p:cNvSpPr txBox="1"/>
          <p:nvPr/>
        </p:nvSpPr>
        <p:spPr>
          <a:xfrm>
            <a:off x="47525" y="1175256"/>
            <a:ext cx="8587332" cy="3943580"/>
          </a:xfrm>
          <a:prstGeom prst="rect">
            <a:avLst/>
          </a:prstGeom>
          <a:noFill/>
        </p:spPr>
        <p:txBody>
          <a:bodyPr wrap="square">
            <a:spAutoFit/>
          </a:bodyPr>
          <a:lstStyle/>
          <a:p>
            <a:pPr marL="588645" algn="just">
              <a:lnSpc>
                <a:spcPct val="107000"/>
              </a:lnSpc>
              <a:spcAft>
                <a:spcPts val="800"/>
              </a:spcAft>
            </a:pPr>
            <a:r>
              <a:rPr lang="es-MX" sz="2400" dirty="0">
                <a:solidFill>
                  <a:srgbClr val="00B0F0"/>
                </a:solidFill>
                <a:effectLst/>
                <a:latin typeface="Arial" panose="020B0604020202020204" pitchFamily="34" charset="0"/>
                <a:ea typeface="Calibri" panose="020F0502020204030204" pitchFamily="34" charset="0"/>
                <a:cs typeface="Arial" panose="020B0604020202020204" pitchFamily="34" charset="0"/>
              </a:rPr>
              <a:t>Marco jurídico</a:t>
            </a:r>
          </a:p>
          <a:p>
            <a:pPr marL="588645" algn="just">
              <a:lnSpc>
                <a:spcPct val="107000"/>
              </a:lnSpc>
              <a:spcAft>
                <a:spcPts val="800"/>
              </a:spcAft>
            </a:pPr>
            <a:r>
              <a:rPr lang="es-ES" sz="1600" dirty="0">
                <a:solidFill>
                  <a:srgbClr val="00B0F0"/>
                </a:solidFill>
                <a:latin typeface="Arial" panose="020B0604020202020204" pitchFamily="34" charset="0"/>
                <a:cs typeface="Arial" panose="020B0604020202020204" pitchFamily="34" charset="0"/>
              </a:rPr>
              <a:t>Ley Orgánica Municipal del estado de Morelos</a:t>
            </a:r>
          </a:p>
          <a:p>
            <a:pPr marL="588645" algn="just">
              <a:lnSpc>
                <a:spcPct val="107000"/>
              </a:lnSpc>
              <a:spcAft>
                <a:spcPts val="800"/>
              </a:spcAft>
            </a:pPr>
            <a:r>
              <a:rPr lang="es-ES" sz="1600" dirty="0">
                <a:latin typeface="Arial" panose="020B0604020202020204" pitchFamily="34" charset="0"/>
                <a:cs typeface="Arial" panose="020B0604020202020204" pitchFamily="34" charset="0"/>
              </a:rPr>
              <a:t>Se entiende delegada por los Ayuntamientos al Presidente Municipal la facultad para expedir las circulares y disposiciones administrativas de observancia general, en virtud de su naturaleza. El Presidente Municipal dará cuenta al Ayuntamiento, en la Sesión de Cabildo inmediata posterior, del uso que haya hechos de esta facultad, a fin de que éste ratifique la circular o disposición expedida.</a:t>
            </a:r>
            <a:endParaRPr lang="es-ES" sz="1600" b="1" dirty="0"/>
          </a:p>
          <a:p>
            <a:pPr marL="588645" algn="just">
              <a:lnSpc>
                <a:spcPct val="107000"/>
              </a:lnSpc>
              <a:spcAft>
                <a:spcPts val="800"/>
              </a:spcAft>
            </a:pPr>
            <a:r>
              <a:rPr lang="es-ES" sz="1600" b="1" dirty="0">
                <a:latin typeface="Arial" panose="020B0604020202020204" pitchFamily="34" charset="0"/>
                <a:cs typeface="Arial" panose="020B0604020202020204" pitchFamily="34" charset="0"/>
              </a:rPr>
              <a:t>Artículo 64.</a:t>
            </a:r>
            <a:r>
              <a:rPr lang="es-ES" sz="1600" dirty="0">
                <a:latin typeface="Arial" panose="020B0604020202020204" pitchFamily="34" charset="0"/>
                <a:cs typeface="Arial" panose="020B0604020202020204" pitchFamily="34" charset="0"/>
              </a:rPr>
              <a:t> Los Bandos de Policía y Gobierno, los reglamentos, circulares y disposiciones administrativas de observancia general, una vez aprobadas por el Ayuntamiento, deberán ser publicados en el Periódico Oficial del Gobierno del Estado de Morelos, para que tengan plena vigencia, estableciéndose expresamente la fecha en que se inicie su obligatoriedad, en la gaceta del Ayuntamiento, y se fijarán ejemplares de los mismos en los estrados de las oficinas y lugares públicos.</a:t>
            </a:r>
            <a:endParaRPr lang="es-ES" sz="1600" dirty="0">
              <a:solidFill>
                <a:srgbClr val="00B0F0"/>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1780335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13" name="CuadroTexto 12">
            <a:extLst>
              <a:ext uri="{FF2B5EF4-FFF2-40B4-BE49-F238E27FC236}">
                <a16:creationId xmlns:a16="http://schemas.microsoft.com/office/drawing/2014/main" id="{6C09E7E4-3E56-473B-7515-CD49ABA4DAED}"/>
              </a:ext>
            </a:extLst>
          </p:cNvPr>
          <p:cNvSpPr txBox="1"/>
          <p:nvPr/>
        </p:nvSpPr>
        <p:spPr>
          <a:xfrm>
            <a:off x="412716" y="1700808"/>
            <a:ext cx="8318568" cy="4524315"/>
          </a:xfrm>
          <a:prstGeom prst="rect">
            <a:avLst/>
          </a:prstGeom>
          <a:noFill/>
        </p:spPr>
        <p:txBody>
          <a:bodyPr wrap="square">
            <a:spAutoFit/>
          </a:bodyPr>
          <a:lstStyle/>
          <a:p>
            <a:r>
              <a:rPr lang="es-ES" b="0" i="0" dirty="0">
                <a:solidFill>
                  <a:schemeClr val="tx2"/>
                </a:solidFill>
                <a:effectLst/>
                <a:latin typeface="Arial" panose="020B0604020202020204" pitchFamily="34" charset="0"/>
                <a:cs typeface="Arial" panose="020B0604020202020204" pitchFamily="34" charset="0"/>
              </a:rPr>
              <a:t>Concepto de Reglamento</a:t>
            </a:r>
          </a:p>
          <a:p>
            <a:endParaRPr lang="es-ES" b="0" i="0" dirty="0">
              <a:solidFill>
                <a:schemeClr val="tx2"/>
              </a:solidFill>
              <a:effectLst/>
              <a:latin typeface="Arial" panose="020B0604020202020204" pitchFamily="34" charset="0"/>
              <a:cs typeface="Arial" panose="020B0604020202020204" pitchFamily="34" charset="0"/>
            </a:endParaRPr>
          </a:p>
          <a:p>
            <a:pPr algn="just"/>
            <a:r>
              <a:rPr lang="es-ES" b="0" i="0" dirty="0">
                <a:effectLst/>
                <a:latin typeface="Arial" panose="020B0604020202020204" pitchFamily="34" charset="0"/>
                <a:cs typeface="Arial" panose="020B0604020202020204" pitchFamily="34" charset="0"/>
              </a:rPr>
              <a:t>Un reglamento municipal es un conjunto de normas que regulan la administración, el gobierno y las funciones de un municipio. Su objetivo es garantizar el cumplimiento de la ley, preservar la seguridad y el orden público. </a:t>
            </a:r>
          </a:p>
          <a:p>
            <a:pPr algn="just"/>
            <a:endParaRPr lang="es-ES" dirty="0">
              <a:solidFill>
                <a:srgbClr val="001D35"/>
              </a:solidFill>
              <a:latin typeface="Arial" panose="020B0604020202020204" pitchFamily="34" charset="0"/>
              <a:cs typeface="Arial" panose="020B0604020202020204" pitchFamily="34" charset="0"/>
            </a:endParaRPr>
          </a:p>
          <a:p>
            <a:pPr algn="just"/>
            <a:r>
              <a:rPr lang="es-MX" dirty="0">
                <a:latin typeface="Arial" panose="020B0604020202020204" pitchFamily="34" charset="0"/>
                <a:cs typeface="Arial" panose="020B0604020202020204" pitchFamily="34" charset="0"/>
              </a:rPr>
              <a:t>Su función es detallar las situaciones contempladas en la Ley, permite regular y establecer el ámbito de competencia de cada una de las Unidades Administrativas que integran el Ayuntamiento, estableciendo las facultades, detallando situaciones contempladas en el orden normativo superior.</a:t>
            </a:r>
          </a:p>
          <a:p>
            <a:pPr algn="just"/>
            <a:endParaRPr lang="es-MX" dirty="0">
              <a:latin typeface="Arial" panose="020B0604020202020204" pitchFamily="34" charset="0"/>
              <a:cs typeface="Arial" panose="020B0604020202020204" pitchFamily="34" charset="0"/>
            </a:endParaRPr>
          </a:p>
          <a:p>
            <a:pPr algn="just"/>
            <a:r>
              <a:rPr lang="es-MX" dirty="0">
                <a:latin typeface="Arial" panose="020B0604020202020204" pitchFamily="34" charset="0"/>
                <a:cs typeface="Arial" panose="020B0604020202020204" pitchFamily="34" charset="0"/>
              </a:rPr>
              <a:t>“Conjunto ordenado de reglas que contienen normas específicas para </a:t>
            </a:r>
            <a:r>
              <a:rPr lang="es-MX" dirty="0" err="1">
                <a:latin typeface="Arial" panose="020B0604020202020204" pitchFamily="34" charset="0"/>
                <a:cs typeface="Arial" panose="020B0604020202020204" pitchFamily="34" charset="0"/>
              </a:rPr>
              <a:t>procedimentar</a:t>
            </a:r>
            <a:r>
              <a:rPr lang="es-MX" dirty="0">
                <a:latin typeface="Arial" panose="020B0604020202020204" pitchFamily="34" charset="0"/>
                <a:cs typeface="Arial" panose="020B0604020202020204" pitchFamily="34" charset="0"/>
              </a:rPr>
              <a:t>, detallar y facilitar el cumplimiento de una ley o disposición jurídica superior” (Chaparro, 2022)</a:t>
            </a:r>
          </a:p>
          <a:p>
            <a:pPr algn="just"/>
            <a:endParaRPr lang="es-MX" dirty="0">
              <a:latin typeface="Arial" panose="020B0604020202020204" pitchFamily="34" charset="0"/>
              <a:cs typeface="Arial" panose="020B0604020202020204" pitchFamily="34" charset="0"/>
            </a:endParaRPr>
          </a:p>
          <a:p>
            <a:pPr algn="just"/>
            <a:endParaRPr lang="es-ES"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562968744"/>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7" name="CuadroTexto 6">
            <a:extLst>
              <a:ext uri="{FF2B5EF4-FFF2-40B4-BE49-F238E27FC236}">
                <a16:creationId xmlns:a16="http://schemas.microsoft.com/office/drawing/2014/main" id="{8B70390D-4F5A-B205-9B7A-3DA44AFEDF7F}"/>
              </a:ext>
            </a:extLst>
          </p:cNvPr>
          <p:cNvSpPr txBox="1"/>
          <p:nvPr/>
        </p:nvSpPr>
        <p:spPr>
          <a:xfrm>
            <a:off x="251520" y="1368974"/>
            <a:ext cx="8280920" cy="5632311"/>
          </a:xfrm>
          <a:prstGeom prst="rect">
            <a:avLst/>
          </a:prstGeom>
          <a:noFill/>
        </p:spPr>
        <p:txBody>
          <a:bodyPr wrap="square">
            <a:spAutoFit/>
          </a:bodyPr>
          <a:lstStyle/>
          <a:p>
            <a:pPr algn="just"/>
            <a:r>
              <a:rPr lang="es-ES" dirty="0">
                <a:solidFill>
                  <a:schemeClr val="tx2"/>
                </a:solidFill>
                <a:latin typeface="Arial" panose="020B0604020202020204" pitchFamily="34" charset="0"/>
                <a:cs typeface="Arial" panose="020B0604020202020204" pitchFamily="34" charset="0"/>
              </a:rPr>
              <a:t>Los reglamentos pueden clasificarse en cuatro tipos:</a:t>
            </a:r>
          </a:p>
          <a:p>
            <a:pPr algn="just"/>
            <a:endParaRPr lang="es-ES" dirty="0">
              <a:solidFill>
                <a:srgbClr val="FF0000"/>
              </a:solidFill>
              <a:latin typeface="Arial" panose="020B0604020202020204" pitchFamily="34" charset="0"/>
              <a:cs typeface="Arial" panose="020B0604020202020204" pitchFamily="34" charset="0"/>
            </a:endParaRPr>
          </a:p>
          <a:p>
            <a:pPr algn="just"/>
            <a:r>
              <a:rPr lang="es-ES" dirty="0">
                <a:solidFill>
                  <a:schemeClr val="accent6"/>
                </a:solidFill>
              </a:rPr>
              <a:t>a). Reglamentos que regulan la vida del ayuntamiento. </a:t>
            </a:r>
            <a:r>
              <a:rPr lang="es-ES" dirty="0"/>
              <a:t>Corresponde al </a:t>
            </a:r>
            <a:r>
              <a:rPr lang="es-ES" b="1" dirty="0"/>
              <a:t>reglamento interior </a:t>
            </a:r>
            <a:r>
              <a:rPr lang="es-ES" dirty="0"/>
              <a:t>encargarse de la composición y estructura del Ayuntamiento, así como de las atribuciones y deberes de cada uno de sus miembros. Los principales aspectos que es menester contemplar en este reglamento son: residencia e instalación del Ayuntamiento; derechos y obligaciones de sus integrantes; sesiones de cabildo; comisiones; votaciones para los acuerdos y para su revocación. Definen los límites, facultades, atribuciones y obligaciones de los integrantes del Ayuntamiento.</a:t>
            </a:r>
          </a:p>
          <a:p>
            <a:pPr algn="just"/>
            <a:endParaRPr lang="es-ES" dirty="0"/>
          </a:p>
          <a:p>
            <a:pPr algn="just"/>
            <a:r>
              <a:rPr lang="es-ES" dirty="0">
                <a:solidFill>
                  <a:schemeClr val="accent6"/>
                </a:solidFill>
              </a:rPr>
              <a:t>b). Reglamentos que regulan la administración pública municipal. </a:t>
            </a:r>
            <a:r>
              <a:rPr lang="es-ES" dirty="0"/>
              <a:t>Para que la administración municipal cumpla con los objetivos que le han sido encomendados, es preciso que cuente con el marco normativo pertinente. Para estos propósitos, deben expedirse cuando menos los ordenamientos siguientes: </a:t>
            </a:r>
            <a:r>
              <a:rPr lang="es-ES" b="1" dirty="0"/>
              <a:t>el Reglamento Interior de la Administración Pública Municipal</a:t>
            </a:r>
            <a:r>
              <a:rPr lang="es-ES" dirty="0"/>
              <a:t>, que establece las atribuciones de las dependencias y entidades municipales, así como de las personas servidoras públicas, incluye la estructura y los órganos que conforman la administración, sus funciones y responsabilidades.</a:t>
            </a:r>
          </a:p>
          <a:p>
            <a:endParaRPr lang="es-ES" dirty="0"/>
          </a:p>
          <a:p>
            <a:endParaRPr lang="es-MX" dirty="0"/>
          </a:p>
        </p:txBody>
      </p:sp>
    </p:spTree>
    <p:extLst>
      <p:ext uri="{BB962C8B-B14F-4D97-AF65-F5344CB8AC3E}">
        <p14:creationId xmlns:p14="http://schemas.microsoft.com/office/powerpoint/2010/main" val="10968808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3D7692C-BF23-3B5C-4700-1FF9EF82A445}"/>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0D0A3205-9B5C-8686-529A-22857AB94258}"/>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753C0D06-B3EA-A7BB-074D-49EED2FA3A0E}"/>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645D41AE-9BE5-9711-5C53-78DAB14C5E80}"/>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2B6760C3-EFAB-4922-5C4F-B7A911F18D2C}"/>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342D4BEF-FD01-FF40-71D5-E49DB78CAF59}"/>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7BF6D195-8AFD-DE8A-32AA-D1652D9BB629}"/>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3DEFE1AB-9B1A-0CC0-EFF4-244B7CDAC4B7}"/>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43601CB7-3D77-216F-AEE5-44EA914575EE}"/>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7" name="CuadroTexto 6">
            <a:extLst>
              <a:ext uri="{FF2B5EF4-FFF2-40B4-BE49-F238E27FC236}">
                <a16:creationId xmlns:a16="http://schemas.microsoft.com/office/drawing/2014/main" id="{A30367A4-07D3-0E77-E7AE-F6B3A67F5DC8}"/>
              </a:ext>
            </a:extLst>
          </p:cNvPr>
          <p:cNvSpPr txBox="1"/>
          <p:nvPr/>
        </p:nvSpPr>
        <p:spPr>
          <a:xfrm>
            <a:off x="251520" y="1368974"/>
            <a:ext cx="8280920" cy="4524315"/>
          </a:xfrm>
          <a:prstGeom prst="rect">
            <a:avLst/>
          </a:prstGeom>
          <a:noFill/>
        </p:spPr>
        <p:txBody>
          <a:bodyPr wrap="square">
            <a:spAutoFit/>
          </a:bodyPr>
          <a:lstStyle/>
          <a:p>
            <a:pPr algn="just"/>
            <a:r>
              <a:rPr lang="es-ES" dirty="0">
                <a:solidFill>
                  <a:schemeClr val="tx2"/>
                </a:solidFill>
                <a:latin typeface="Arial" panose="020B0604020202020204" pitchFamily="34" charset="0"/>
                <a:cs typeface="Arial" panose="020B0604020202020204" pitchFamily="34" charset="0"/>
              </a:rPr>
              <a:t>Los reglamentos pueden clasificarse en cuatro tipos:</a:t>
            </a:r>
          </a:p>
          <a:p>
            <a:pPr algn="just"/>
            <a:endParaRPr lang="es-ES" dirty="0"/>
          </a:p>
          <a:p>
            <a:pPr algn="just"/>
            <a:r>
              <a:rPr lang="es-ES" b="1" dirty="0">
                <a:latin typeface="Arial" panose="020B0604020202020204" pitchFamily="34" charset="0"/>
                <a:cs typeface="Arial" panose="020B0604020202020204" pitchFamily="34" charset="0"/>
              </a:rPr>
              <a:t>Reglamento Interior de Trabajo,</a:t>
            </a:r>
            <a:r>
              <a:rPr lang="es-ES" dirty="0">
                <a:latin typeface="Arial" panose="020B0604020202020204" pitchFamily="34" charset="0"/>
                <a:cs typeface="Arial" panose="020B0604020202020204" pitchFamily="34" charset="0"/>
              </a:rPr>
              <a:t> regula las relaciones laborales entre el municipio y sus trabajadores; el </a:t>
            </a:r>
            <a:r>
              <a:rPr lang="es-ES" b="1" dirty="0">
                <a:latin typeface="Arial" panose="020B0604020202020204" pitchFamily="34" charset="0"/>
                <a:cs typeface="Arial" panose="020B0604020202020204" pitchFamily="34" charset="0"/>
              </a:rPr>
              <a:t>Reglamento de Control de Gestión</a:t>
            </a:r>
            <a:r>
              <a:rPr lang="es-ES" dirty="0">
                <a:latin typeface="Arial" panose="020B0604020202020204" pitchFamily="34" charset="0"/>
                <a:cs typeface="Arial" panose="020B0604020202020204" pitchFamily="34" charset="0"/>
              </a:rPr>
              <a:t>, permite supervisar, evaluar y controlar las actividades de las dependencias municipales, así como normar la contraloría.</a:t>
            </a:r>
          </a:p>
          <a:p>
            <a:pPr algn="just"/>
            <a:endParaRPr lang="es-ES" dirty="0">
              <a:latin typeface="Arial" panose="020B0604020202020204" pitchFamily="34" charset="0"/>
              <a:cs typeface="Arial" panose="020B0604020202020204" pitchFamily="34" charset="0"/>
            </a:endParaRPr>
          </a:p>
          <a:p>
            <a:pPr algn="just"/>
            <a:r>
              <a:rPr lang="es-ES" dirty="0">
                <a:solidFill>
                  <a:schemeClr val="accent6"/>
                </a:solidFill>
                <a:latin typeface="Arial" panose="020B0604020202020204" pitchFamily="34" charset="0"/>
                <a:cs typeface="Arial" panose="020B0604020202020204" pitchFamily="34" charset="0"/>
              </a:rPr>
              <a:t>c). Reglamentos que regulan la prestación de servicios públicos. </a:t>
            </a:r>
            <a:r>
              <a:rPr lang="es-ES" dirty="0">
                <a:latin typeface="Arial" panose="020B0604020202020204" pitchFamily="34" charset="0"/>
                <a:cs typeface="Arial" panose="020B0604020202020204" pitchFamily="34" charset="0"/>
              </a:rPr>
              <a:t>Los reglamentos propios de este ámbito regulan las funciones y servicios públicos que la Constitución asigna a los municipios. Pueden ser diversos y heterogéneos. Entre ellos pueden mencionarse los relativos a mercados, gestión de residuos, rastros, panteones, parques y jardines, seguridad pública, agua potable y alcantarillado.</a:t>
            </a:r>
          </a:p>
          <a:p>
            <a:pPr algn="just"/>
            <a:endParaRPr lang="es-ES" dirty="0">
              <a:latin typeface="Arial" panose="020B0604020202020204" pitchFamily="34" charset="0"/>
              <a:cs typeface="Arial" panose="020B0604020202020204" pitchFamily="34" charset="0"/>
            </a:endParaRPr>
          </a:p>
          <a:p>
            <a:endParaRPr lang="es-ES" dirty="0">
              <a:latin typeface="Arial" panose="020B0604020202020204" pitchFamily="34" charset="0"/>
              <a:cs typeface="Arial" panose="020B0604020202020204" pitchFamily="34" charset="0"/>
            </a:endParaRPr>
          </a:p>
          <a:p>
            <a:endParaRPr lang="es-MX" dirty="0"/>
          </a:p>
        </p:txBody>
      </p:sp>
    </p:spTree>
    <p:extLst>
      <p:ext uri="{BB962C8B-B14F-4D97-AF65-F5344CB8AC3E}">
        <p14:creationId xmlns:p14="http://schemas.microsoft.com/office/powerpoint/2010/main" val="179501495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7" name="CuadroTexto 6">
            <a:extLst>
              <a:ext uri="{FF2B5EF4-FFF2-40B4-BE49-F238E27FC236}">
                <a16:creationId xmlns:a16="http://schemas.microsoft.com/office/drawing/2014/main" id="{F283005C-5CA3-6744-FF7E-22E687C3EEDF}"/>
              </a:ext>
            </a:extLst>
          </p:cNvPr>
          <p:cNvSpPr txBox="1"/>
          <p:nvPr/>
        </p:nvSpPr>
        <p:spPr>
          <a:xfrm>
            <a:off x="357888" y="1265856"/>
            <a:ext cx="8534592" cy="3139321"/>
          </a:xfrm>
          <a:prstGeom prst="rect">
            <a:avLst/>
          </a:prstGeom>
          <a:noFill/>
        </p:spPr>
        <p:txBody>
          <a:bodyPr wrap="square">
            <a:spAutoFit/>
          </a:bodyPr>
          <a:lstStyle/>
          <a:p>
            <a:pPr algn="just"/>
            <a:r>
              <a:rPr lang="es-ES" dirty="0">
                <a:solidFill>
                  <a:schemeClr val="tx2"/>
                </a:solidFill>
                <a:latin typeface="Arial" panose="020B0604020202020204" pitchFamily="34" charset="0"/>
                <a:cs typeface="Arial" panose="020B0604020202020204" pitchFamily="34" charset="0"/>
              </a:rPr>
              <a:t>Los reglamentos pueden clasificarse en cuatro tipos:</a:t>
            </a:r>
          </a:p>
          <a:p>
            <a:pPr algn="just"/>
            <a:endParaRPr lang="es-ES" dirty="0">
              <a:solidFill>
                <a:schemeClr val="tx2"/>
              </a:solidFill>
              <a:latin typeface="Arial" panose="020B0604020202020204" pitchFamily="34" charset="0"/>
              <a:cs typeface="Arial" panose="020B0604020202020204" pitchFamily="34" charset="0"/>
            </a:endParaRPr>
          </a:p>
          <a:p>
            <a:pPr algn="just"/>
            <a:r>
              <a:rPr lang="es-ES" dirty="0">
                <a:solidFill>
                  <a:schemeClr val="accent6"/>
                </a:solidFill>
                <a:latin typeface="Arial" panose="020B0604020202020204" pitchFamily="34" charset="0"/>
                <a:cs typeface="Arial" panose="020B0604020202020204" pitchFamily="34" charset="0"/>
              </a:rPr>
              <a:t>d). Reglamentos que regulan las actividades de los particulares. </a:t>
            </a:r>
            <a:r>
              <a:rPr lang="es-ES" dirty="0">
                <a:latin typeface="Arial" panose="020B0604020202020204" pitchFamily="34" charset="0"/>
                <a:cs typeface="Arial" panose="020B0604020202020204" pitchFamily="34" charset="0"/>
              </a:rPr>
              <a:t>Los habitantes del municipio realizan diversas actividades comerciales, industriales y de servicios como parte de la vida cotidiana. Por ello es necesario que el gobierno local las encauce jurídicamente y formule los reglamentos para ordenarlas y regularlas, estableciendo los derechos y obligaciones en materias tales como fraccionamientos; construcción; establecimientos industriales; establecimientos comerciales; ambulantes; diversiones y espectáculos públicos; anuncios y letreros; cantinas, bares y depósitos de cerveza, aparatos electromecánicos y sonoros. </a:t>
            </a:r>
            <a:endParaRPr lang="es-MX"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71544025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7" name="CuadroTexto 6">
            <a:extLst>
              <a:ext uri="{FF2B5EF4-FFF2-40B4-BE49-F238E27FC236}">
                <a16:creationId xmlns:a16="http://schemas.microsoft.com/office/drawing/2014/main" id="{E3AED027-3EFD-79A6-169F-BEB945215F93}"/>
              </a:ext>
            </a:extLst>
          </p:cNvPr>
          <p:cNvSpPr txBox="1"/>
          <p:nvPr/>
        </p:nvSpPr>
        <p:spPr>
          <a:xfrm>
            <a:off x="304704" y="1354142"/>
            <a:ext cx="8534592" cy="5078313"/>
          </a:xfrm>
          <a:prstGeom prst="rect">
            <a:avLst/>
          </a:prstGeom>
          <a:noFill/>
        </p:spPr>
        <p:txBody>
          <a:bodyPr wrap="square">
            <a:spAutoFit/>
          </a:bodyPr>
          <a:lstStyle/>
          <a:p>
            <a:r>
              <a:rPr lang="es-ES" dirty="0">
                <a:solidFill>
                  <a:schemeClr val="accent1"/>
                </a:solidFill>
                <a:latin typeface="Arial" panose="020B0604020202020204" pitchFamily="34" charset="0"/>
                <a:cs typeface="Arial" panose="020B0604020202020204" pitchFamily="34" charset="0"/>
              </a:rPr>
              <a:t>Proceso reglamentario municipal</a:t>
            </a:r>
          </a:p>
          <a:p>
            <a:r>
              <a:rPr lang="es-ES" dirty="0"/>
              <a:t>El proceso reglamentario se define como el conjunto de actividades específicas de carácter técnico y jurídico que desarrolla el Ayuntamiento para la elaboración de un reglamento. </a:t>
            </a:r>
          </a:p>
          <a:p>
            <a:endParaRPr lang="es-ES" dirty="0"/>
          </a:p>
          <a:p>
            <a:pPr algn="just"/>
            <a:r>
              <a:rPr lang="es-ES" dirty="0">
                <a:latin typeface="Arial" panose="020B0604020202020204" pitchFamily="34" charset="0"/>
                <a:cs typeface="Arial" panose="020B0604020202020204" pitchFamily="34" charset="0"/>
              </a:rPr>
              <a:t>Descripción de las etapas del proceso reglamentario:</a:t>
            </a:r>
          </a:p>
          <a:p>
            <a:pPr algn="just"/>
            <a:endParaRPr lang="es-ES" dirty="0">
              <a:latin typeface="Arial" panose="020B0604020202020204" pitchFamily="34" charset="0"/>
              <a:cs typeface="Arial" panose="020B0604020202020204" pitchFamily="34" charset="0"/>
            </a:endParaRPr>
          </a:p>
          <a:p>
            <a:pPr algn="just"/>
            <a:r>
              <a:rPr lang="es-ES" dirty="0">
                <a:solidFill>
                  <a:schemeClr val="accent6">
                    <a:lumMod val="75000"/>
                  </a:schemeClr>
                </a:solidFill>
                <a:latin typeface="Arial" panose="020B0604020202020204" pitchFamily="34" charset="0"/>
                <a:cs typeface="Arial" panose="020B0604020202020204" pitchFamily="34" charset="0"/>
              </a:rPr>
              <a:t> 1. Diagnóstico.- </a:t>
            </a:r>
            <a:r>
              <a:rPr lang="es-ES" dirty="0">
                <a:latin typeface="Arial" panose="020B0604020202020204" pitchFamily="34" charset="0"/>
                <a:cs typeface="Arial" panose="020B0604020202020204" pitchFamily="34" charset="0"/>
              </a:rPr>
              <a:t>El propósito de esta etapa es el de identificar la situación del municipio en materia normativa, es decir, con qué reglamentos cuenta, las necesidades reales de un nuevo reglamento, o su reforma, o bien, identificar la problemática que se pretende resolver mediante la expedición de una disposición normativa.</a:t>
            </a:r>
          </a:p>
          <a:p>
            <a:pPr algn="just"/>
            <a:endParaRPr lang="es-ES" dirty="0">
              <a:solidFill>
                <a:schemeClr val="accent6">
                  <a:lumMod val="75000"/>
                </a:schemeClr>
              </a:solidFill>
              <a:latin typeface="Arial" panose="020B0604020202020204" pitchFamily="34" charset="0"/>
              <a:cs typeface="Arial" panose="020B0604020202020204" pitchFamily="34" charset="0"/>
            </a:endParaRPr>
          </a:p>
          <a:p>
            <a:pPr algn="just"/>
            <a:r>
              <a:rPr lang="es-ES" dirty="0">
                <a:solidFill>
                  <a:schemeClr val="accent6">
                    <a:lumMod val="75000"/>
                  </a:schemeClr>
                </a:solidFill>
                <a:latin typeface="Arial" panose="020B0604020202020204" pitchFamily="34" charset="0"/>
                <a:cs typeface="Arial" panose="020B0604020202020204" pitchFamily="34" charset="0"/>
              </a:rPr>
              <a:t> 2. Elaboración de la iniciativa.- </a:t>
            </a:r>
            <a:r>
              <a:rPr lang="es-ES" dirty="0">
                <a:latin typeface="Arial" panose="020B0604020202020204" pitchFamily="34" charset="0"/>
                <a:cs typeface="Arial" panose="020B0604020202020204" pitchFamily="34" charset="0"/>
              </a:rPr>
              <a:t>En esta etapa se busca elaborar el proyecto de un nuevo reglamento, sus reformas o adiciones. Este proyecto deberá estar integrado por la iniciativa como tal, la exposición de motivos y la presentación de la iniciativa. Estará a cargo de uno o más miembros del gobierno y administración municipales, conforme lo determine la legislación correspondiente. </a:t>
            </a:r>
            <a:endParaRPr lang="es-MX"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0580702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8" name="7 Conector recto"/>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p:cNvGrpSpPr/>
          <p:nvPr/>
        </p:nvGrpSpPr>
        <p:grpSpPr>
          <a:xfrm>
            <a:off x="19234" y="188640"/>
            <a:ext cx="8984045" cy="6629364"/>
            <a:chOff x="19234" y="188640"/>
            <a:chExt cx="8984045" cy="6629364"/>
          </a:xfrm>
        </p:grpSpPr>
        <p:sp>
          <p:nvSpPr>
            <p:cNvPr id="2" name="1 CuadroTexto"/>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6" name="CuadroTexto 5">
            <a:extLst>
              <a:ext uri="{FF2B5EF4-FFF2-40B4-BE49-F238E27FC236}">
                <a16:creationId xmlns:a16="http://schemas.microsoft.com/office/drawing/2014/main" id="{03461F3E-FA76-8B80-FBFE-892CBF2A150D}"/>
              </a:ext>
            </a:extLst>
          </p:cNvPr>
          <p:cNvSpPr txBox="1"/>
          <p:nvPr/>
        </p:nvSpPr>
        <p:spPr>
          <a:xfrm>
            <a:off x="60440" y="1652975"/>
            <a:ext cx="9099094" cy="4524315"/>
          </a:xfrm>
          <a:prstGeom prst="rect">
            <a:avLst/>
          </a:prstGeom>
          <a:noFill/>
        </p:spPr>
        <p:txBody>
          <a:bodyPr wrap="square">
            <a:spAutoFit/>
          </a:bodyPr>
          <a:lstStyle/>
          <a:p>
            <a:pPr algn="just"/>
            <a:r>
              <a:rPr lang="es-ES" dirty="0">
                <a:solidFill>
                  <a:schemeClr val="accent1"/>
                </a:solidFill>
                <a:latin typeface="Arial" panose="020B0604020202020204" pitchFamily="34" charset="0"/>
                <a:cs typeface="Arial" panose="020B0604020202020204" pitchFamily="34" charset="0"/>
              </a:rPr>
              <a:t>Proceso reglamentario municipal</a:t>
            </a:r>
          </a:p>
          <a:p>
            <a:pPr algn="just"/>
            <a:endParaRPr lang="es-ES" dirty="0">
              <a:solidFill>
                <a:schemeClr val="accent6">
                  <a:lumMod val="75000"/>
                </a:schemeClr>
              </a:solidFill>
              <a:latin typeface="Arial" panose="020B0604020202020204" pitchFamily="34" charset="0"/>
              <a:cs typeface="Arial" panose="020B0604020202020204" pitchFamily="34" charset="0"/>
            </a:endParaRPr>
          </a:p>
          <a:p>
            <a:pPr algn="just"/>
            <a:r>
              <a:rPr lang="es-ES" dirty="0">
                <a:solidFill>
                  <a:schemeClr val="accent6">
                    <a:lumMod val="75000"/>
                  </a:schemeClr>
                </a:solidFill>
                <a:latin typeface="Arial" panose="020B0604020202020204" pitchFamily="34" charset="0"/>
                <a:cs typeface="Arial" panose="020B0604020202020204" pitchFamily="34" charset="0"/>
              </a:rPr>
              <a:t>3. Dictaminación de la iniciativa.-</a:t>
            </a:r>
            <a:r>
              <a:rPr lang="es-ES" dirty="0">
                <a:latin typeface="Arial" panose="020B0604020202020204" pitchFamily="34" charset="0"/>
                <a:cs typeface="Arial" panose="020B0604020202020204" pitchFamily="34" charset="0"/>
              </a:rPr>
              <a:t> Consiste en el estudio de la propuesta, su valoración y viabilidad por parte de la comisión edilicia respectiva. El resultado de esta etapa es determinante para la continuación del proceso, ya que en caso de generarse una respuesta en sentido positivo, el proyecto pasa a discusión en sesión de Cabildo.</a:t>
            </a:r>
          </a:p>
          <a:p>
            <a:pPr algn="just"/>
            <a:endParaRPr lang="es-ES" dirty="0">
              <a:latin typeface="Arial" panose="020B0604020202020204" pitchFamily="34" charset="0"/>
              <a:cs typeface="Arial" panose="020B0604020202020204" pitchFamily="34" charset="0"/>
            </a:endParaRPr>
          </a:p>
          <a:p>
            <a:pPr algn="just"/>
            <a:r>
              <a:rPr lang="es-ES" dirty="0">
                <a:solidFill>
                  <a:schemeClr val="accent6">
                    <a:lumMod val="75000"/>
                  </a:schemeClr>
                </a:solidFill>
                <a:latin typeface="Arial" panose="020B0604020202020204" pitchFamily="34" charset="0"/>
                <a:cs typeface="Arial" panose="020B0604020202020204" pitchFamily="34" charset="0"/>
              </a:rPr>
              <a:t>4. Discusión en sesión de cabildo.- </a:t>
            </a:r>
            <a:r>
              <a:rPr lang="es-ES" dirty="0">
                <a:latin typeface="Arial" panose="020B0604020202020204" pitchFamily="34" charset="0"/>
                <a:cs typeface="Arial" panose="020B0604020202020204" pitchFamily="34" charset="0"/>
              </a:rPr>
              <a:t>En esta etapa se analiza y debate el proyecto presentado ante el cabildo en pleno, para determinar su aprobación o rechazo.</a:t>
            </a:r>
          </a:p>
          <a:p>
            <a:pPr algn="just"/>
            <a:r>
              <a:rPr lang="es-ES" dirty="0">
                <a:latin typeface="Arial" panose="020B0604020202020204" pitchFamily="34" charset="0"/>
                <a:cs typeface="Arial" panose="020B0604020202020204" pitchFamily="34" charset="0"/>
              </a:rPr>
              <a:t> </a:t>
            </a:r>
          </a:p>
          <a:p>
            <a:pPr algn="just"/>
            <a:r>
              <a:rPr lang="es-ES" dirty="0">
                <a:solidFill>
                  <a:schemeClr val="accent6">
                    <a:lumMod val="75000"/>
                  </a:schemeClr>
                </a:solidFill>
                <a:latin typeface="Arial" panose="020B0604020202020204" pitchFamily="34" charset="0"/>
                <a:cs typeface="Arial" panose="020B0604020202020204" pitchFamily="34" charset="0"/>
              </a:rPr>
              <a:t>5. Promulgación.- </a:t>
            </a:r>
            <a:r>
              <a:rPr lang="es-ES" dirty="0">
                <a:latin typeface="Arial" panose="020B0604020202020204" pitchFamily="34" charset="0"/>
                <a:cs typeface="Arial" panose="020B0604020202020204" pitchFamily="34" charset="0"/>
              </a:rPr>
              <a:t>La promulgación es un acto solemne en virtud del cual se constata que un reglamento aprobado por el cabildo cumple con los requisitos legales y formales necesarios para convertirse en una norma jurídica municipal. La consecuencia de la promulgación es una orden para que el reglamento o norma sea publicada, a fin de que pueda ejecutarse. </a:t>
            </a:r>
          </a:p>
          <a:p>
            <a:pPr algn="just"/>
            <a:endParaRPr lang="es-ES"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82497135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72D57BD-3BB7-9C25-B41F-1DC0D344B524}"/>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5019F4EF-53B6-BB46-E9B5-E1DDBA53F002}"/>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FDD313EF-150F-C9A3-308B-FE4B053D3930}"/>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A46BBA49-CF51-8750-0A75-C4C31952D566}"/>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D0AA579C-3C7B-6918-EEA3-132C2668E996}"/>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E0472859-6ACC-8977-E409-5D6DB0211E3A}"/>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F7859329-32A7-37E4-CA44-E278A69CBD32}"/>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98C06EB6-5DF4-E0D1-F1DD-1442B4114061}"/>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C01BD6BA-5ADB-B524-5AB7-CD1CE4A43740}"/>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6" name="CuadroTexto 5">
            <a:extLst>
              <a:ext uri="{FF2B5EF4-FFF2-40B4-BE49-F238E27FC236}">
                <a16:creationId xmlns:a16="http://schemas.microsoft.com/office/drawing/2014/main" id="{4BBB42C4-8BBA-DCFB-8FC7-054AB6C719F7}"/>
              </a:ext>
            </a:extLst>
          </p:cNvPr>
          <p:cNvSpPr txBox="1"/>
          <p:nvPr/>
        </p:nvSpPr>
        <p:spPr>
          <a:xfrm>
            <a:off x="44906" y="1467210"/>
            <a:ext cx="9099094" cy="2308324"/>
          </a:xfrm>
          <a:prstGeom prst="rect">
            <a:avLst/>
          </a:prstGeom>
          <a:noFill/>
        </p:spPr>
        <p:txBody>
          <a:bodyPr wrap="square">
            <a:spAutoFit/>
          </a:bodyPr>
          <a:lstStyle/>
          <a:p>
            <a:pPr algn="just"/>
            <a:r>
              <a:rPr lang="es-ES" dirty="0">
                <a:solidFill>
                  <a:schemeClr val="accent1"/>
                </a:solidFill>
                <a:latin typeface="Arial" panose="020B0604020202020204" pitchFamily="34" charset="0"/>
                <a:cs typeface="Arial" panose="020B0604020202020204" pitchFamily="34" charset="0"/>
              </a:rPr>
              <a:t>Proceso reglamentario municipal</a:t>
            </a:r>
          </a:p>
          <a:p>
            <a:pPr algn="just"/>
            <a:endParaRPr lang="es-ES" dirty="0">
              <a:solidFill>
                <a:schemeClr val="accent6">
                  <a:lumMod val="75000"/>
                </a:schemeClr>
              </a:solidFill>
              <a:latin typeface="Arial" panose="020B0604020202020204" pitchFamily="34" charset="0"/>
              <a:cs typeface="Arial" panose="020B0604020202020204" pitchFamily="34" charset="0"/>
            </a:endParaRPr>
          </a:p>
          <a:p>
            <a:pPr algn="just"/>
            <a:r>
              <a:rPr lang="es-ES" dirty="0">
                <a:solidFill>
                  <a:schemeClr val="accent6">
                    <a:lumMod val="75000"/>
                  </a:schemeClr>
                </a:solidFill>
                <a:latin typeface="Arial" panose="020B0604020202020204" pitchFamily="34" charset="0"/>
                <a:cs typeface="Arial" panose="020B0604020202020204" pitchFamily="34" charset="0"/>
              </a:rPr>
              <a:t>6. Publicación.- </a:t>
            </a:r>
            <a:r>
              <a:rPr lang="es-ES" dirty="0">
                <a:latin typeface="Arial" panose="020B0604020202020204" pitchFamily="34" charset="0"/>
                <a:cs typeface="Arial" panose="020B0604020202020204" pitchFamily="34" charset="0"/>
              </a:rPr>
              <a:t>Para su validez legal, los reglamentos, circulares, disposiciones administrativas y acuerdos expedidos por los municipios deberán publicarse en bandos solemnes o en las gacetas municipales de cada municipio, según corresponda. A consideración del Cabildo, también podrán publicarse en el periódico oficial u órgano del gobierno del estado. Invariablemente deberá garantizarse que su distribución se realice en todas las localidades del municipio.</a:t>
            </a:r>
            <a:endParaRPr lang="es-MX"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98211778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7DDE597-99B2-5328-5EAD-2A39FADC0F67}"/>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9A69AFD7-8A66-1A54-F799-18556585CDD4}"/>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1AB4A801-2107-DF18-5328-FCF1581F80A5}"/>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930FDD06-78F0-B6F5-3D13-237D5934C58E}"/>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C2FAECCB-EDC0-B6BE-EA87-92986FC7D806}"/>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E19D3B68-5C4E-9310-A4C3-1C55BAA312D8}"/>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7683A902-D067-AA86-A88A-EAC406DCB13B}"/>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F1D21AC7-51CB-75A4-E244-6DD8BB31CF91}"/>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1F307868-BAB3-204F-AB5E-4279CFCFA44E}"/>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6" name="CuadroTexto 5">
            <a:extLst>
              <a:ext uri="{FF2B5EF4-FFF2-40B4-BE49-F238E27FC236}">
                <a16:creationId xmlns:a16="http://schemas.microsoft.com/office/drawing/2014/main" id="{8EC74226-55E5-0BA6-1AAC-27F13299816C}"/>
              </a:ext>
            </a:extLst>
          </p:cNvPr>
          <p:cNvSpPr txBox="1"/>
          <p:nvPr/>
        </p:nvSpPr>
        <p:spPr>
          <a:xfrm>
            <a:off x="44906" y="1467210"/>
            <a:ext cx="8847574" cy="4801314"/>
          </a:xfrm>
          <a:prstGeom prst="rect">
            <a:avLst/>
          </a:prstGeom>
          <a:noFill/>
        </p:spPr>
        <p:txBody>
          <a:bodyPr wrap="square">
            <a:spAutoFit/>
          </a:bodyPr>
          <a:lstStyle/>
          <a:p>
            <a:pPr algn="just"/>
            <a:r>
              <a:rPr lang="es-ES" dirty="0">
                <a:solidFill>
                  <a:schemeClr val="accent1"/>
                </a:solidFill>
                <a:latin typeface="Arial" panose="020B0604020202020204" pitchFamily="34" charset="0"/>
                <a:cs typeface="Arial" panose="020B0604020202020204" pitchFamily="34" charset="0"/>
              </a:rPr>
              <a:t>Estructura de un Reglamento Municipal</a:t>
            </a:r>
          </a:p>
          <a:p>
            <a:pPr algn="just"/>
            <a:endParaRPr lang="es-ES" dirty="0">
              <a:solidFill>
                <a:schemeClr val="accent1"/>
              </a:solidFill>
              <a:latin typeface="Arial" panose="020B0604020202020204" pitchFamily="34" charset="0"/>
              <a:cs typeface="Arial" panose="020B0604020202020204" pitchFamily="34" charset="0"/>
            </a:endParaRPr>
          </a:p>
          <a:p>
            <a:pPr algn="just"/>
            <a:r>
              <a:rPr lang="es-ES" dirty="0">
                <a:solidFill>
                  <a:schemeClr val="accent1"/>
                </a:solidFill>
                <a:latin typeface="Arial" panose="020B0604020202020204" pitchFamily="34" charset="0"/>
                <a:cs typeface="Arial" panose="020B0604020202020204" pitchFamily="34" charset="0"/>
              </a:rPr>
              <a:t>Reglamento compuesto por:</a:t>
            </a:r>
            <a:endParaRPr lang="es-ES" dirty="0">
              <a:solidFill>
                <a:schemeClr val="accent6">
                  <a:lumMod val="75000"/>
                </a:schemeClr>
              </a:solidFill>
              <a:latin typeface="Arial" panose="020B0604020202020204" pitchFamily="34" charset="0"/>
              <a:cs typeface="Arial" panose="020B0604020202020204" pitchFamily="34" charset="0"/>
            </a:endParaRPr>
          </a:p>
          <a:p>
            <a:pPr marL="342900" indent="-342900" algn="just">
              <a:buAutoNum type="alphaLcParenR"/>
            </a:pPr>
            <a:r>
              <a:rPr lang="es-ES" dirty="0">
                <a:latin typeface="Arial" panose="020B0604020202020204" pitchFamily="34" charset="0"/>
                <a:cs typeface="Arial" panose="020B0604020202020204" pitchFamily="34" charset="0"/>
              </a:rPr>
              <a:t>Exposición de motivos</a:t>
            </a:r>
          </a:p>
          <a:p>
            <a:pPr marL="342900" indent="-342900" algn="just">
              <a:buAutoNum type="alphaLcParenR"/>
            </a:pPr>
            <a:r>
              <a:rPr lang="es-ES" dirty="0">
                <a:latin typeface="Arial" panose="020B0604020202020204" pitchFamily="34" charset="0"/>
                <a:cs typeface="Arial" panose="020B0604020202020204" pitchFamily="34" charset="0"/>
              </a:rPr>
              <a:t>Denominación</a:t>
            </a:r>
          </a:p>
          <a:p>
            <a:pPr marL="342900" indent="-342900" algn="just">
              <a:buAutoNum type="alphaLcParenR"/>
            </a:pPr>
            <a:r>
              <a:rPr lang="es-ES" dirty="0">
                <a:latin typeface="Arial" panose="020B0604020202020204" pitchFamily="34" charset="0"/>
                <a:cs typeface="Arial" panose="020B0604020202020204" pitchFamily="34" charset="0"/>
              </a:rPr>
              <a:t>Delimitación de la materia que regulan</a:t>
            </a:r>
          </a:p>
          <a:p>
            <a:pPr marL="342900" indent="-342900" algn="just">
              <a:buAutoNum type="alphaLcParenR"/>
            </a:pPr>
            <a:r>
              <a:rPr lang="es-ES" dirty="0">
                <a:latin typeface="Arial" panose="020B0604020202020204" pitchFamily="34" charset="0"/>
                <a:cs typeface="Arial" panose="020B0604020202020204" pitchFamily="34" charset="0"/>
              </a:rPr>
              <a:t>Objeto sobre el que </a:t>
            </a:r>
            <a:r>
              <a:rPr lang="es-ES" dirty="0" err="1">
                <a:latin typeface="Arial" panose="020B0604020202020204" pitchFamily="34" charset="0"/>
                <a:cs typeface="Arial" panose="020B0604020202020204" pitchFamily="34" charset="0"/>
              </a:rPr>
              <a:t>reace</a:t>
            </a:r>
            <a:r>
              <a:rPr lang="es-ES" dirty="0">
                <a:latin typeface="Arial" panose="020B0604020202020204" pitchFamily="34" charset="0"/>
                <a:cs typeface="Arial" panose="020B0604020202020204" pitchFamily="34" charset="0"/>
              </a:rPr>
              <a:t> la reglamentación</a:t>
            </a:r>
          </a:p>
          <a:p>
            <a:pPr marL="342900" indent="-342900" algn="just">
              <a:buAutoNum type="alphaLcParenR"/>
            </a:pPr>
            <a:r>
              <a:rPr lang="es-ES" dirty="0">
                <a:latin typeface="Arial" panose="020B0604020202020204" pitchFamily="34" charset="0"/>
                <a:cs typeface="Arial" panose="020B0604020202020204" pitchFamily="34" charset="0"/>
              </a:rPr>
              <a:t>Sujetos obligados</a:t>
            </a:r>
          </a:p>
          <a:p>
            <a:pPr marL="342900" indent="-342900" algn="just">
              <a:buAutoNum type="alphaLcParenR"/>
            </a:pPr>
            <a:r>
              <a:rPr lang="es-ES" dirty="0">
                <a:latin typeface="Arial" panose="020B0604020202020204" pitchFamily="34" charset="0"/>
                <a:cs typeface="Arial" panose="020B0604020202020204" pitchFamily="34" charset="0"/>
              </a:rPr>
              <a:t>Derecho y obligaciones de los habitantes</a:t>
            </a:r>
          </a:p>
          <a:p>
            <a:pPr marL="342900" indent="-342900" algn="just">
              <a:buAutoNum type="alphaLcParenR"/>
            </a:pPr>
            <a:r>
              <a:rPr lang="es-ES" dirty="0">
                <a:latin typeface="Arial" panose="020B0604020202020204" pitchFamily="34" charset="0"/>
                <a:cs typeface="Arial" panose="020B0604020202020204" pitchFamily="34" charset="0"/>
              </a:rPr>
              <a:t>Autoridad responsable de su aplicación</a:t>
            </a:r>
          </a:p>
          <a:p>
            <a:pPr marL="342900" indent="-342900" algn="just">
              <a:buAutoNum type="alphaLcParenR"/>
            </a:pPr>
            <a:r>
              <a:rPr lang="es-ES" dirty="0">
                <a:latin typeface="Arial" panose="020B0604020202020204" pitchFamily="34" charset="0"/>
                <a:cs typeface="Arial" panose="020B0604020202020204" pitchFamily="34" charset="0"/>
              </a:rPr>
              <a:t>Facultades, obligaciones y prohibiciones de las autoridades</a:t>
            </a:r>
          </a:p>
          <a:p>
            <a:pPr marL="342900" indent="-342900" algn="just">
              <a:buAutoNum type="alphaLcParenR"/>
            </a:pPr>
            <a:r>
              <a:rPr lang="es-ES" dirty="0">
                <a:latin typeface="Arial" panose="020B0604020202020204" pitchFamily="34" charset="0"/>
                <a:cs typeface="Arial" panose="020B0604020202020204" pitchFamily="34" charset="0"/>
              </a:rPr>
              <a:t>Los procedimientos administrativos que deben seguirse para otorgar permisos, licencias y autorizaciones municipales</a:t>
            </a:r>
          </a:p>
          <a:p>
            <a:pPr marL="342900" indent="-342900" algn="just">
              <a:buAutoNum type="alphaLcParenR"/>
            </a:pPr>
            <a:r>
              <a:rPr lang="es-ES" dirty="0">
                <a:latin typeface="Arial" panose="020B0604020202020204" pitchFamily="34" charset="0"/>
                <a:cs typeface="Arial" panose="020B0604020202020204" pitchFamily="34" charset="0"/>
              </a:rPr>
              <a:t>Faltas e infracciones</a:t>
            </a:r>
          </a:p>
          <a:p>
            <a:pPr marL="342900" indent="-342900" algn="just">
              <a:buAutoNum type="alphaLcParenR"/>
            </a:pPr>
            <a:r>
              <a:rPr lang="es-ES" dirty="0">
                <a:latin typeface="Arial" panose="020B0604020202020204" pitchFamily="34" charset="0"/>
                <a:cs typeface="Arial" panose="020B0604020202020204" pitchFamily="34" charset="0"/>
              </a:rPr>
              <a:t>Sanciones y procedimiento para la imposición de las mismas</a:t>
            </a:r>
          </a:p>
          <a:p>
            <a:pPr marL="342900" indent="-342900" algn="just">
              <a:buAutoNum type="alphaLcParenR"/>
            </a:pPr>
            <a:r>
              <a:rPr lang="es-ES" dirty="0">
                <a:latin typeface="Arial" panose="020B0604020202020204" pitchFamily="34" charset="0"/>
                <a:cs typeface="Arial" panose="020B0604020202020204" pitchFamily="34" charset="0"/>
              </a:rPr>
              <a:t>Medios de defensa contra los actos de la autoridad y plazos para la resolución</a:t>
            </a:r>
          </a:p>
          <a:p>
            <a:pPr marL="342900" indent="-342900" algn="just">
              <a:buAutoNum type="alphaLcParenR"/>
            </a:pPr>
            <a:r>
              <a:rPr lang="es-ES" dirty="0">
                <a:latin typeface="Arial" panose="020B0604020202020204" pitchFamily="34" charset="0"/>
                <a:cs typeface="Arial" panose="020B0604020202020204" pitchFamily="34" charset="0"/>
              </a:rPr>
              <a:t>Transitorios</a:t>
            </a:r>
            <a:endParaRPr lang="es-MX" dirty="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659219468"/>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FFC7C9-613A-C999-ABD8-6C893B34BDDF}"/>
            </a:ext>
          </a:extLst>
        </p:cNvPr>
        <p:cNvGrpSpPr/>
        <p:nvPr/>
      </p:nvGrpSpPr>
      <p:grpSpPr>
        <a:xfrm>
          <a:off x="0" y="0"/>
          <a:ext cx="0" cy="0"/>
          <a:chOff x="0" y="0"/>
          <a:chExt cx="0" cy="0"/>
        </a:xfrm>
      </p:grpSpPr>
      <p:cxnSp>
        <p:nvCxnSpPr>
          <p:cNvPr id="8" name="7 Conector recto">
            <a:extLst>
              <a:ext uri="{FF2B5EF4-FFF2-40B4-BE49-F238E27FC236}">
                <a16:creationId xmlns:a16="http://schemas.microsoft.com/office/drawing/2014/main" id="{6058516F-1FB1-5657-9354-35CFF772E1D3}"/>
              </a:ext>
            </a:extLst>
          </p:cNvPr>
          <p:cNvCxnSpPr/>
          <p:nvPr/>
        </p:nvCxnSpPr>
        <p:spPr>
          <a:xfrm>
            <a:off x="1750361" y="1019637"/>
            <a:ext cx="6624736" cy="0"/>
          </a:xfrm>
          <a:prstGeom prst="line">
            <a:avLst/>
          </a:prstGeom>
          <a:ln>
            <a:solidFill>
              <a:schemeClr val="accent3">
                <a:lumMod val="50000"/>
              </a:schemeClr>
            </a:solidFill>
          </a:ln>
        </p:spPr>
        <p:style>
          <a:lnRef idx="3">
            <a:schemeClr val="accent3"/>
          </a:lnRef>
          <a:fillRef idx="0">
            <a:schemeClr val="accent3"/>
          </a:fillRef>
          <a:effectRef idx="2">
            <a:schemeClr val="accent3"/>
          </a:effectRef>
          <a:fontRef idx="minor">
            <a:schemeClr val="tx1"/>
          </a:fontRef>
        </p:style>
      </p:cxnSp>
      <p:cxnSp>
        <p:nvCxnSpPr>
          <p:cNvPr id="10" name="9 Conector recto">
            <a:extLst>
              <a:ext uri="{FF2B5EF4-FFF2-40B4-BE49-F238E27FC236}">
                <a16:creationId xmlns:a16="http://schemas.microsoft.com/office/drawing/2014/main" id="{044D57F3-867D-9F4E-B4CD-14CC5219C89A}"/>
              </a:ext>
            </a:extLst>
          </p:cNvPr>
          <p:cNvCxnSpPr/>
          <p:nvPr/>
        </p:nvCxnSpPr>
        <p:spPr>
          <a:xfrm>
            <a:off x="2452774" y="1175256"/>
            <a:ext cx="5040560" cy="0"/>
          </a:xfrm>
          <a:prstGeom prst="line">
            <a:avLst/>
          </a:prstGeom>
          <a:ln>
            <a:solidFill>
              <a:srgbClr val="CC9900"/>
            </a:solidFill>
          </a:ln>
        </p:spPr>
        <p:style>
          <a:lnRef idx="2">
            <a:schemeClr val="accent6"/>
          </a:lnRef>
          <a:fillRef idx="0">
            <a:schemeClr val="accent6"/>
          </a:fillRef>
          <a:effectRef idx="1">
            <a:schemeClr val="accent6"/>
          </a:effectRef>
          <a:fontRef idx="minor">
            <a:schemeClr val="tx1"/>
          </a:fontRef>
        </p:style>
      </p:cxnSp>
      <p:grpSp>
        <p:nvGrpSpPr>
          <p:cNvPr id="4" name="3 Grupo">
            <a:extLst>
              <a:ext uri="{FF2B5EF4-FFF2-40B4-BE49-F238E27FC236}">
                <a16:creationId xmlns:a16="http://schemas.microsoft.com/office/drawing/2014/main" id="{7F304CAC-54DE-407C-CEDC-1218112457DC}"/>
              </a:ext>
            </a:extLst>
          </p:cNvPr>
          <p:cNvGrpSpPr/>
          <p:nvPr/>
        </p:nvGrpSpPr>
        <p:grpSpPr>
          <a:xfrm>
            <a:off x="19234" y="188640"/>
            <a:ext cx="8984045" cy="6629364"/>
            <a:chOff x="19234" y="188640"/>
            <a:chExt cx="8984045" cy="6629364"/>
          </a:xfrm>
        </p:grpSpPr>
        <p:sp>
          <p:nvSpPr>
            <p:cNvPr id="2" name="1 CuadroTexto">
              <a:extLst>
                <a:ext uri="{FF2B5EF4-FFF2-40B4-BE49-F238E27FC236}">
                  <a16:creationId xmlns:a16="http://schemas.microsoft.com/office/drawing/2014/main" id="{CC74E577-C5B3-5F21-88F8-828A591C916D}"/>
                </a:ext>
              </a:extLst>
            </p:cNvPr>
            <p:cNvSpPr txBox="1"/>
            <p:nvPr/>
          </p:nvSpPr>
          <p:spPr>
            <a:xfrm>
              <a:off x="1331640" y="188640"/>
              <a:ext cx="7560840" cy="830997"/>
            </a:xfrm>
            <a:prstGeom prst="rect">
              <a:avLst/>
            </a:prstGeom>
            <a:noFill/>
          </p:spPr>
          <p:txBody>
            <a:bodyPr wrap="square" rtlCol="0">
              <a:spAutoFit/>
            </a:bodyPr>
            <a:lstStyle/>
            <a:p>
              <a:pPr algn="ctr"/>
              <a:r>
                <a:rPr lang="es-ES_tradnl" sz="2400" dirty="0"/>
                <a:t>Instituto de Desarrollo y Fortalecimiento Municipal del Estado de Morelos</a:t>
              </a:r>
              <a:endParaRPr lang="es-CO" sz="2400" dirty="0"/>
            </a:p>
          </p:txBody>
        </p:sp>
        <p:pic>
          <p:nvPicPr>
            <p:cNvPr id="3" name="2 Imagen">
              <a:extLst>
                <a:ext uri="{FF2B5EF4-FFF2-40B4-BE49-F238E27FC236}">
                  <a16:creationId xmlns:a16="http://schemas.microsoft.com/office/drawing/2014/main" id="{58EF32A0-08D4-2705-ED50-8A1C501113DE}"/>
                </a:ext>
              </a:extLst>
            </p:cNvPr>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7888" y="241142"/>
              <a:ext cx="995137" cy="972214"/>
            </a:xfrm>
            <a:prstGeom prst="rect">
              <a:avLst/>
            </a:prstGeom>
          </p:spPr>
        </p:pic>
        <p:sp>
          <p:nvSpPr>
            <p:cNvPr id="15" name="14 CuadroTexto">
              <a:extLst>
                <a:ext uri="{FF2B5EF4-FFF2-40B4-BE49-F238E27FC236}">
                  <a16:creationId xmlns:a16="http://schemas.microsoft.com/office/drawing/2014/main" id="{54BFDF20-FB7F-5A66-8BD8-0644F88FCA2E}"/>
                </a:ext>
              </a:extLst>
            </p:cNvPr>
            <p:cNvSpPr txBox="1"/>
            <p:nvPr/>
          </p:nvSpPr>
          <p:spPr>
            <a:xfrm>
              <a:off x="19234" y="6356339"/>
              <a:ext cx="1672446" cy="461665"/>
            </a:xfrm>
            <a:prstGeom prst="rect">
              <a:avLst/>
            </a:prstGeom>
            <a:noFill/>
          </p:spPr>
          <p:txBody>
            <a:bodyPr wrap="none" rtlCol="0">
              <a:spAutoFit/>
            </a:bodyPr>
            <a:lstStyle/>
            <a:p>
              <a:r>
                <a:rPr lang="es-ES_tradnl" sz="1200" dirty="0">
                  <a:hlinkClick r:id="rId3"/>
                </a:rPr>
                <a:t>www.idefom.org.mx</a:t>
              </a:r>
              <a:endParaRPr lang="es-ES_tradnl" sz="1200" dirty="0"/>
            </a:p>
            <a:p>
              <a:r>
                <a:rPr lang="es-ES_tradnl" sz="1200" dirty="0"/>
                <a:t>idefom@idefom.org.mx</a:t>
              </a:r>
              <a:endParaRPr lang="es-CO" sz="1200" dirty="0"/>
            </a:p>
          </p:txBody>
        </p:sp>
        <p:sp>
          <p:nvSpPr>
            <p:cNvPr id="16" name="15 CuadroTexto">
              <a:extLst>
                <a:ext uri="{FF2B5EF4-FFF2-40B4-BE49-F238E27FC236}">
                  <a16:creationId xmlns:a16="http://schemas.microsoft.com/office/drawing/2014/main" id="{DD063D60-A4F2-9E04-2FD6-5FD4E42D5EFB}"/>
                </a:ext>
              </a:extLst>
            </p:cNvPr>
            <p:cNvSpPr txBox="1"/>
            <p:nvPr/>
          </p:nvSpPr>
          <p:spPr>
            <a:xfrm>
              <a:off x="4288078" y="6355486"/>
              <a:ext cx="4715201" cy="461665"/>
            </a:xfrm>
            <a:prstGeom prst="rect">
              <a:avLst/>
            </a:prstGeom>
            <a:noFill/>
          </p:spPr>
          <p:txBody>
            <a:bodyPr wrap="none" rtlCol="0">
              <a:spAutoFit/>
            </a:bodyPr>
            <a:lstStyle/>
            <a:p>
              <a:pPr algn="r"/>
              <a:r>
                <a:rPr lang="es-ES_tradnl" sz="1200" dirty="0"/>
                <a:t>2da. Cerrada de Mercurio No. 19 Col. Jardines de Cuernavaca, C.P. 62360</a:t>
              </a:r>
            </a:p>
            <a:p>
              <a:pPr algn="r"/>
              <a:r>
                <a:rPr lang="es-ES_tradnl" sz="1200" dirty="0"/>
                <a:t>Teléfonos (777) 3169808 /09</a:t>
              </a:r>
              <a:endParaRPr lang="es-CO" sz="1200" dirty="0"/>
            </a:p>
          </p:txBody>
        </p:sp>
        <p:cxnSp>
          <p:nvCxnSpPr>
            <p:cNvPr id="17" name="16 Conector recto">
              <a:extLst>
                <a:ext uri="{FF2B5EF4-FFF2-40B4-BE49-F238E27FC236}">
                  <a16:creationId xmlns:a16="http://schemas.microsoft.com/office/drawing/2014/main" id="{AA97F1E3-73AE-72CF-71C2-80252A522188}"/>
                </a:ext>
              </a:extLst>
            </p:cNvPr>
            <p:cNvCxnSpPr/>
            <p:nvPr/>
          </p:nvCxnSpPr>
          <p:spPr>
            <a:xfrm>
              <a:off x="251520" y="6299613"/>
              <a:ext cx="7920880" cy="0"/>
            </a:xfrm>
            <a:prstGeom prst="line">
              <a:avLst/>
            </a:prstGeom>
            <a:ln w="12700">
              <a:solidFill>
                <a:srgbClr val="CC9900"/>
              </a:solidFill>
            </a:ln>
          </p:spPr>
          <p:style>
            <a:lnRef idx="2">
              <a:schemeClr val="accent6"/>
            </a:lnRef>
            <a:fillRef idx="0">
              <a:schemeClr val="accent6"/>
            </a:fillRef>
            <a:effectRef idx="1">
              <a:schemeClr val="accent6"/>
            </a:effectRef>
            <a:fontRef idx="minor">
              <a:schemeClr val="tx1"/>
            </a:fontRef>
          </p:style>
        </p:cxnSp>
      </p:grpSp>
      <p:sp>
        <p:nvSpPr>
          <p:cNvPr id="6" name="CuadroTexto 5">
            <a:extLst>
              <a:ext uri="{FF2B5EF4-FFF2-40B4-BE49-F238E27FC236}">
                <a16:creationId xmlns:a16="http://schemas.microsoft.com/office/drawing/2014/main" id="{CA2C7B35-98FD-CDA5-210E-0E38BC4474EF}"/>
              </a:ext>
            </a:extLst>
          </p:cNvPr>
          <p:cNvSpPr txBox="1"/>
          <p:nvPr/>
        </p:nvSpPr>
        <p:spPr>
          <a:xfrm>
            <a:off x="357888" y="1467210"/>
            <a:ext cx="8775566" cy="2897891"/>
          </a:xfrm>
          <a:prstGeom prst="rect">
            <a:avLst/>
          </a:prstGeom>
          <a:noFill/>
        </p:spPr>
        <p:txBody>
          <a:bodyPr wrap="square">
            <a:spAutoFit/>
          </a:bodyPr>
          <a:lstStyle/>
          <a:p>
            <a:pPr algn="just"/>
            <a:r>
              <a:rPr lang="es-ES" dirty="0">
                <a:solidFill>
                  <a:schemeClr val="accent1"/>
                </a:solidFill>
                <a:latin typeface="Arial" panose="020B0604020202020204" pitchFamily="34" charset="0"/>
                <a:cs typeface="Arial" panose="020B0604020202020204" pitchFamily="34" charset="0"/>
              </a:rPr>
              <a:t>Estructura de un Reglamento Municipal</a:t>
            </a:r>
          </a:p>
          <a:p>
            <a:pPr algn="just"/>
            <a:endParaRPr lang="es-ES" dirty="0">
              <a:solidFill>
                <a:schemeClr val="accent1"/>
              </a:solidFill>
              <a:latin typeface="Arial" panose="020B0604020202020204" pitchFamily="34" charset="0"/>
              <a:cs typeface="Arial" panose="020B0604020202020204" pitchFamily="34" charset="0"/>
            </a:endParaRPr>
          </a:p>
          <a:p>
            <a:pPr algn="just"/>
            <a:r>
              <a:rPr lang="es-ES" dirty="0">
                <a:latin typeface="Arial" panose="020B0604020202020204" pitchFamily="34" charset="0"/>
                <a:cs typeface="Arial" panose="020B0604020202020204" pitchFamily="34" charset="0"/>
              </a:rPr>
              <a:t>Títulos</a:t>
            </a:r>
          </a:p>
          <a:p>
            <a:pPr algn="just"/>
            <a:r>
              <a:rPr lang="es-ES" dirty="0">
                <a:latin typeface="Arial" panose="020B0604020202020204" pitchFamily="34" charset="0"/>
                <a:cs typeface="Arial" panose="020B0604020202020204" pitchFamily="34" charset="0"/>
              </a:rPr>
              <a:t>Capítulos</a:t>
            </a:r>
          </a:p>
          <a:p>
            <a:pPr algn="just"/>
            <a:r>
              <a:rPr lang="es-ES" dirty="0">
                <a:latin typeface="Arial" panose="020B0604020202020204" pitchFamily="34" charset="0"/>
                <a:cs typeface="Arial" panose="020B0604020202020204" pitchFamily="34" charset="0"/>
              </a:rPr>
              <a:t>Secciones</a:t>
            </a:r>
          </a:p>
          <a:p>
            <a:pPr algn="just"/>
            <a:r>
              <a:rPr lang="es-ES" dirty="0">
                <a:latin typeface="Arial" panose="020B0604020202020204" pitchFamily="34" charset="0"/>
                <a:cs typeface="Arial" panose="020B0604020202020204" pitchFamily="34" charset="0"/>
              </a:rPr>
              <a:t>Artículos</a:t>
            </a:r>
          </a:p>
          <a:p>
            <a:pPr algn="just"/>
            <a:r>
              <a:rPr lang="es-ES" dirty="0">
                <a:latin typeface="Arial" panose="020B0604020202020204" pitchFamily="34" charset="0"/>
                <a:cs typeface="Arial" panose="020B0604020202020204" pitchFamily="34" charset="0"/>
              </a:rPr>
              <a:t>Párrafos</a:t>
            </a:r>
          </a:p>
          <a:p>
            <a:pPr algn="just"/>
            <a:r>
              <a:rPr lang="es-ES" dirty="0">
                <a:latin typeface="Arial" panose="020B0604020202020204" pitchFamily="34" charset="0"/>
                <a:cs typeface="Arial" panose="020B0604020202020204" pitchFamily="34" charset="0"/>
              </a:rPr>
              <a:t>Fracciones</a:t>
            </a:r>
          </a:p>
          <a:p>
            <a:pPr algn="just"/>
            <a:r>
              <a:rPr lang="es-ES" dirty="0">
                <a:latin typeface="Arial" panose="020B0604020202020204" pitchFamily="34" charset="0"/>
                <a:cs typeface="Arial" panose="020B0604020202020204" pitchFamily="34" charset="0"/>
              </a:rPr>
              <a:t>Incisos</a:t>
            </a:r>
          </a:p>
          <a:p>
            <a:pPr algn="just"/>
            <a:r>
              <a:rPr lang="es-ES" dirty="0">
                <a:latin typeface="Arial" panose="020B0604020202020204" pitchFamily="34" charset="0"/>
                <a:cs typeface="Arial" panose="020B0604020202020204" pitchFamily="34" charset="0"/>
              </a:rPr>
              <a:t>Artículos transitorios</a:t>
            </a:r>
          </a:p>
        </p:txBody>
      </p:sp>
    </p:spTree>
    <p:extLst>
      <p:ext uri="{BB962C8B-B14F-4D97-AF65-F5344CB8AC3E}">
        <p14:creationId xmlns:p14="http://schemas.microsoft.com/office/powerpoint/2010/main" val="2112521287"/>
      </p:ext>
    </p:extLst>
  </p:cSld>
  <p:clrMapOvr>
    <a:masterClrMapping/>
  </p:clrMapOvr>
</p:sld>
</file>

<file path=ppt/theme/theme1.xml><?xml version="1.0" encoding="utf-8"?>
<a:theme xmlns:a="http://schemas.openxmlformats.org/drawingml/2006/main" name="Tema de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3379</TotalTime>
  <Words>5560</Words>
  <Application>Microsoft Office PowerPoint</Application>
  <PresentationFormat>Presentación en pantalla (4:3)</PresentationFormat>
  <Paragraphs>508</Paragraphs>
  <Slides>38</Slides>
  <Notes>0</Notes>
  <HiddenSlides>0</HiddenSlides>
  <MMClips>0</MMClips>
  <ScaleCrop>false</ScaleCrop>
  <HeadingPairs>
    <vt:vector size="6" baseType="variant">
      <vt:variant>
        <vt:lpstr>Fuentes usadas</vt:lpstr>
      </vt:variant>
      <vt:variant>
        <vt:i4>3</vt:i4>
      </vt:variant>
      <vt:variant>
        <vt:lpstr>Tema</vt:lpstr>
      </vt:variant>
      <vt:variant>
        <vt:i4>1</vt:i4>
      </vt:variant>
      <vt:variant>
        <vt:lpstr>Títulos de diapositiva</vt:lpstr>
      </vt:variant>
      <vt:variant>
        <vt:i4>38</vt:i4>
      </vt:variant>
    </vt:vector>
  </HeadingPairs>
  <TitlesOfParts>
    <vt:vector size="42" baseType="lpstr">
      <vt:lpstr>Arial</vt:lpstr>
      <vt:lpstr>Calibri</vt:lpstr>
      <vt:lpstr>Verdana</vt:lpstr>
      <vt:lpstr>Tema de Office</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Anexos</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lpstr>Presentación de PowerPoint</vt:lpstr>
    </vt:vector>
  </TitlesOfParts>
  <Company>Windows 7 PoInT</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CRISTHIAN</dc:creator>
  <cp:lastModifiedBy>ADMIN</cp:lastModifiedBy>
  <cp:revision>198</cp:revision>
  <dcterms:created xsi:type="dcterms:W3CDTF">2015-05-06T21:13:10Z</dcterms:created>
  <dcterms:modified xsi:type="dcterms:W3CDTF">2025-04-29T14:24:42Z</dcterms:modified>
</cp:coreProperties>
</file>